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1"/>
  </p:sldMasterIdLst>
  <p:notesMasterIdLst>
    <p:notesMasterId r:id="rId21"/>
  </p:notesMasterIdLst>
  <p:handoutMasterIdLst>
    <p:handoutMasterId r:id="rId22"/>
  </p:handoutMasterIdLst>
  <p:sldIdLst>
    <p:sldId id="2147481337" r:id="rId2"/>
    <p:sldId id="2147481341" r:id="rId3"/>
    <p:sldId id="2147481342" r:id="rId4"/>
    <p:sldId id="2147481343" r:id="rId5"/>
    <p:sldId id="2147481344" r:id="rId6"/>
    <p:sldId id="2147481345" r:id="rId7"/>
    <p:sldId id="2147481346" r:id="rId8"/>
    <p:sldId id="2147481347" r:id="rId9"/>
    <p:sldId id="2147481348" r:id="rId10"/>
    <p:sldId id="2147481349" r:id="rId11"/>
    <p:sldId id="2147481350" r:id="rId12"/>
    <p:sldId id="2147481351" r:id="rId13"/>
    <p:sldId id="2147481352" r:id="rId14"/>
    <p:sldId id="2147481355" r:id="rId15"/>
    <p:sldId id="2147481353" r:id="rId16"/>
    <p:sldId id="2147481354" r:id="rId17"/>
    <p:sldId id="2147481356" r:id="rId18"/>
    <p:sldId id="2147481357" r:id="rId19"/>
    <p:sldId id="214748135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476F3E-2B2C-D02E-A927-755D46376812}" name="Elicia Ferrer" initials="EF" userId="ac7d01b8666ae590" providerId="Windows Live"/>
  <p188:author id="{BEF8CA72-6AE8-8AD8-5B9A-8F576BAC3FD5}" name="Janiga, Jaimee" initials="JJ" userId="S::7nj@ornl.gov::c06abe94-9752-4f8c-96a2-49efdf1f6368" providerId="AD"/>
  <p188:author id="{0B8EB2EF-1C16-AA67-E105-0A1305100F8F}" name="MacFarland, Midgie" initials="MM" userId="S::vj7@ornl.gov::83c65f2e-7199-4d36-bf7a-6aed6dafe38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BA00"/>
    <a:srgbClr val="FF9E1B"/>
    <a:srgbClr val="7DC397"/>
    <a:srgbClr val="ECECEC"/>
    <a:srgbClr val="4E008E"/>
    <a:srgbClr val="B50094"/>
    <a:srgbClr val="FE5000"/>
    <a:srgbClr val="ED9634"/>
    <a:srgbClr val="005776"/>
    <a:srgbClr val="006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D6FBF2-D1F6-D946-AC56-659700B2722E}" v="68" dt="2026-05-03T17:50:14.038"/>
  </p1510:revLst>
</p1510:revInfo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5"/>
    <p:restoredTop sz="94631"/>
  </p:normalViewPr>
  <p:slideViewPr>
    <p:cSldViewPr snapToGrid="0">
      <p:cViewPr varScale="1">
        <p:scale>
          <a:sx n="130" d="100"/>
          <a:sy n="130" d="100"/>
        </p:scale>
        <p:origin x="2696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cFarland, Midgie" userId="S::vj7@ornl.gov::83c65f2e-7199-4d36-bf7a-6aed6dafe381" providerId="AD" clId="Web-{F480096E-42DD-F3A3-A723-CFF387AE9132}"/>
    <pc:docChg chg="mod">
      <pc:chgData name="MacFarland, Midgie" userId="S::vj7@ornl.gov::83c65f2e-7199-4d36-bf7a-6aed6dafe381" providerId="AD" clId="Web-{F480096E-42DD-F3A3-A723-CFF387AE9132}" dt="2026-04-21T13:57:11.666" v="0"/>
      <pc:docMkLst>
        <pc:docMk/>
      </pc:docMkLst>
    </pc:docChg>
  </pc:docChgLst>
  <pc:docChgLst>
    <pc:chgData name="Grant, Josh" userId="e2f834c7-e25e-414b-a1eb-bec9fd279800" providerId="ADAL" clId="{7B65D7C9-6B76-504C-AB24-C06D7808B3B7}"/>
    <pc:docChg chg="custSel addSld modSld">
      <pc:chgData name="Grant, Josh" userId="e2f834c7-e25e-414b-a1eb-bec9fd279800" providerId="ADAL" clId="{7B65D7C9-6B76-504C-AB24-C06D7808B3B7}" dt="2026-04-14T14:11:59.506" v="864" actId="14100"/>
      <pc:docMkLst>
        <pc:docMk/>
      </pc:docMkLst>
      <pc:sldChg chg="modSp mod">
        <pc:chgData name="Grant, Josh" userId="e2f834c7-e25e-414b-a1eb-bec9fd279800" providerId="ADAL" clId="{7B65D7C9-6B76-504C-AB24-C06D7808B3B7}" dt="2026-04-14T14:11:59.506" v="864" actId="14100"/>
        <pc:sldMkLst>
          <pc:docMk/>
          <pc:sldMk cId="1501065369" sldId="2147481342"/>
        </pc:sldMkLst>
        <pc:spChg chg="mod">
          <ac:chgData name="Grant, Josh" userId="e2f834c7-e25e-414b-a1eb-bec9fd279800" providerId="ADAL" clId="{7B65D7C9-6B76-504C-AB24-C06D7808B3B7}" dt="2026-04-14T14:11:59.506" v="864" actId="14100"/>
          <ac:spMkLst>
            <pc:docMk/>
            <pc:sldMk cId="1501065369" sldId="2147481342"/>
            <ac:spMk id="3" creationId="{63954161-2340-126A-611E-6163B9214280}"/>
          </ac:spMkLst>
        </pc:spChg>
        <pc:picChg chg="mod">
          <ac:chgData name="Grant, Josh" userId="e2f834c7-e25e-414b-a1eb-bec9fd279800" providerId="ADAL" clId="{7B65D7C9-6B76-504C-AB24-C06D7808B3B7}" dt="2026-04-14T14:11:55.582" v="863" actId="167"/>
          <ac:picMkLst>
            <pc:docMk/>
            <pc:sldMk cId="1501065369" sldId="2147481342"/>
            <ac:picMk id="4" creationId="{BAB4815C-993B-21A6-07F0-6C2901472D8D}"/>
          </ac:picMkLst>
        </pc:picChg>
      </pc:sldChg>
      <pc:sldChg chg="modSp mod">
        <pc:chgData name="Grant, Josh" userId="e2f834c7-e25e-414b-a1eb-bec9fd279800" providerId="ADAL" clId="{7B65D7C9-6B76-504C-AB24-C06D7808B3B7}" dt="2026-04-06T14:00:55.743" v="0" actId="14100"/>
        <pc:sldMkLst>
          <pc:docMk/>
          <pc:sldMk cId="2335334125" sldId="2147481343"/>
        </pc:sldMkLst>
        <pc:spChg chg="mod">
          <ac:chgData name="Grant, Josh" userId="e2f834c7-e25e-414b-a1eb-bec9fd279800" providerId="ADAL" clId="{7B65D7C9-6B76-504C-AB24-C06D7808B3B7}" dt="2026-04-06T14:00:55.743" v="0" actId="14100"/>
          <ac:spMkLst>
            <pc:docMk/>
            <pc:sldMk cId="2335334125" sldId="2147481343"/>
            <ac:spMk id="3" creationId="{1EE9ED90-3FAB-487A-B258-BF455777A357}"/>
          </ac:spMkLst>
        </pc:spChg>
      </pc:sldChg>
      <pc:sldChg chg="modSp new mod modNotesTx">
        <pc:chgData name="Grant, Josh" userId="e2f834c7-e25e-414b-a1eb-bec9fd279800" providerId="ADAL" clId="{7B65D7C9-6B76-504C-AB24-C06D7808B3B7}" dt="2026-04-06T14:02:44.888" v="287" actId="14100"/>
        <pc:sldMkLst>
          <pc:docMk/>
          <pc:sldMk cId="1680231567" sldId="2147481344"/>
        </pc:sldMkLst>
        <pc:spChg chg="mod">
          <ac:chgData name="Grant, Josh" userId="e2f834c7-e25e-414b-a1eb-bec9fd279800" providerId="ADAL" clId="{7B65D7C9-6B76-504C-AB24-C06D7808B3B7}" dt="2026-04-06T14:01:30.727" v="25" actId="20577"/>
          <ac:spMkLst>
            <pc:docMk/>
            <pc:sldMk cId="1680231567" sldId="2147481344"/>
            <ac:spMk id="2" creationId="{46F82321-0D87-F5DE-22F7-8A91F9095D73}"/>
          </ac:spMkLst>
        </pc:spChg>
      </pc:sldChg>
      <pc:sldChg chg="modSp new mod">
        <pc:chgData name="Grant, Josh" userId="e2f834c7-e25e-414b-a1eb-bec9fd279800" providerId="ADAL" clId="{7B65D7C9-6B76-504C-AB24-C06D7808B3B7}" dt="2026-04-06T14:04:26.075" v="528" actId="14100"/>
        <pc:sldMkLst>
          <pc:docMk/>
          <pc:sldMk cId="1361306548" sldId="2147481345"/>
        </pc:sldMkLst>
        <pc:spChg chg="mod">
          <ac:chgData name="Grant, Josh" userId="e2f834c7-e25e-414b-a1eb-bec9fd279800" providerId="ADAL" clId="{7B65D7C9-6B76-504C-AB24-C06D7808B3B7}" dt="2026-04-06T14:03:08.123" v="289"/>
          <ac:spMkLst>
            <pc:docMk/>
            <pc:sldMk cId="1361306548" sldId="2147481345"/>
            <ac:spMk id="2" creationId="{F71DE82E-9B96-B5B3-5856-66C683734CB9}"/>
          </ac:spMkLst>
        </pc:spChg>
      </pc:sldChg>
      <pc:sldChg chg="modSp new mod">
        <pc:chgData name="Grant, Josh" userId="e2f834c7-e25e-414b-a1eb-bec9fd279800" providerId="ADAL" clId="{7B65D7C9-6B76-504C-AB24-C06D7808B3B7}" dt="2026-04-06T14:08:09.405" v="685" actId="14100"/>
        <pc:sldMkLst>
          <pc:docMk/>
          <pc:sldMk cId="3020081807" sldId="2147481346"/>
        </pc:sldMkLst>
        <pc:spChg chg="mod">
          <ac:chgData name="Grant, Josh" userId="e2f834c7-e25e-414b-a1eb-bec9fd279800" providerId="ADAL" clId="{7B65D7C9-6B76-504C-AB24-C06D7808B3B7}" dt="2026-04-06T14:07:10.574" v="533"/>
          <ac:spMkLst>
            <pc:docMk/>
            <pc:sldMk cId="3020081807" sldId="2147481346"/>
            <ac:spMk id="2" creationId="{D4879CB4-E570-9E13-14AB-3DF4A3FED504}"/>
          </ac:spMkLst>
        </pc:spChg>
      </pc:sldChg>
      <pc:sldChg chg="modSp new mod">
        <pc:chgData name="Grant, Josh" userId="e2f834c7-e25e-414b-a1eb-bec9fd279800" providerId="ADAL" clId="{7B65D7C9-6B76-504C-AB24-C06D7808B3B7}" dt="2026-04-06T14:10:54.362" v="851" actId="20577"/>
        <pc:sldMkLst>
          <pc:docMk/>
          <pc:sldMk cId="1550901077" sldId="2147481347"/>
        </pc:sldMkLst>
        <pc:spChg chg="mod">
          <ac:chgData name="Grant, Josh" userId="e2f834c7-e25e-414b-a1eb-bec9fd279800" providerId="ADAL" clId="{7B65D7C9-6B76-504C-AB24-C06D7808B3B7}" dt="2026-04-06T14:10:17.961" v="707" actId="20577"/>
          <ac:spMkLst>
            <pc:docMk/>
            <pc:sldMk cId="1550901077" sldId="2147481347"/>
            <ac:spMk id="2" creationId="{A0D0B4C8-C41C-0710-2946-00B633824353}"/>
          </ac:spMkLst>
        </pc:spChg>
        <pc:spChg chg="mod">
          <ac:chgData name="Grant, Josh" userId="e2f834c7-e25e-414b-a1eb-bec9fd279800" providerId="ADAL" clId="{7B65D7C9-6B76-504C-AB24-C06D7808B3B7}" dt="2026-04-06T14:10:54.362" v="851" actId="20577"/>
          <ac:spMkLst>
            <pc:docMk/>
            <pc:sldMk cId="1550901077" sldId="2147481347"/>
            <ac:spMk id="3" creationId="{BD1E026D-C633-0738-8FE0-E736906C6970}"/>
          </ac:spMkLst>
        </pc:spChg>
      </pc:sldChg>
      <pc:sldChg chg="addSp delSp modSp new mod">
        <pc:chgData name="Grant, Josh" userId="e2f834c7-e25e-414b-a1eb-bec9fd279800" providerId="ADAL" clId="{7B65D7C9-6B76-504C-AB24-C06D7808B3B7}" dt="2026-04-06T14:21:46.091" v="862" actId="478"/>
        <pc:sldMkLst>
          <pc:docMk/>
          <pc:sldMk cId="2989799361" sldId="2147481348"/>
        </pc:sldMkLst>
        <pc:spChg chg="mod">
          <ac:chgData name="Grant, Josh" userId="e2f834c7-e25e-414b-a1eb-bec9fd279800" providerId="ADAL" clId="{7B65D7C9-6B76-504C-AB24-C06D7808B3B7}" dt="2026-04-06T14:18:50.728" v="853"/>
          <ac:spMkLst>
            <pc:docMk/>
            <pc:sldMk cId="2989799361" sldId="2147481348"/>
            <ac:spMk id="2" creationId="{AF38F549-6618-E01C-D4D2-7FE56BAB4452}"/>
          </ac:spMkLst>
        </pc:spChg>
        <pc:picChg chg="add mod">
          <ac:chgData name="Grant, Josh" userId="e2f834c7-e25e-414b-a1eb-bec9fd279800" providerId="ADAL" clId="{7B65D7C9-6B76-504C-AB24-C06D7808B3B7}" dt="2026-04-06T14:21:07.233" v="860" actId="14100"/>
          <ac:picMkLst>
            <pc:docMk/>
            <pc:sldMk cId="2989799361" sldId="2147481348"/>
            <ac:picMk id="4" creationId="{94FB5E74-8095-21A3-8BCE-CBF26C99390A}"/>
          </ac:picMkLst>
        </pc:picChg>
      </pc:sldChg>
    </pc:docChg>
  </pc:docChgLst>
  <pc:docChgLst>
    <pc:chgData name="MacFarland, Midgie" userId="S::vj7@ornl.gov::83c65f2e-7199-4d36-bf7a-6aed6dafe381" providerId="AD" clId="Web-{AE0E104B-8D0D-4B1F-756B-D955AF19514F}"/>
    <pc:docChg chg="modSld">
      <pc:chgData name="MacFarland, Midgie" userId="S::vj7@ornl.gov::83c65f2e-7199-4d36-bf7a-6aed6dafe381" providerId="AD" clId="Web-{AE0E104B-8D0D-4B1F-756B-D955AF19514F}" dt="2026-04-21T14:30:04.661" v="4"/>
      <pc:docMkLst>
        <pc:docMk/>
      </pc:docMkLst>
      <pc:sldChg chg="addSp delSp modSp">
        <pc:chgData name="MacFarland, Midgie" userId="S::vj7@ornl.gov::83c65f2e-7199-4d36-bf7a-6aed6dafe381" providerId="AD" clId="Web-{AE0E104B-8D0D-4B1F-756B-D955AF19514F}" dt="2026-04-21T14:30:04.661" v="4"/>
        <pc:sldMkLst>
          <pc:docMk/>
          <pc:sldMk cId="3274445227" sldId="2147481349"/>
        </pc:sldMkLst>
      </pc:sldChg>
    </pc:docChg>
  </pc:docChgLst>
  <pc:docChgLst>
    <pc:chgData name="MacFarland, Midgie" userId="83c65f2e-7199-4d36-bf7a-6aed6dafe381" providerId="ADAL" clId="{BAB2E2F1-E6DA-5ECF-B4BE-4F6F08C252DB}"/>
    <pc:docChg chg="undo custSel modSld">
      <pc:chgData name="MacFarland, Midgie" userId="83c65f2e-7199-4d36-bf7a-6aed6dafe381" providerId="ADAL" clId="{BAB2E2F1-E6DA-5ECF-B4BE-4F6F08C252DB}" dt="2026-04-21T14:54:25.408" v="47" actId="478"/>
      <pc:docMkLst>
        <pc:docMk/>
      </pc:docMkLst>
      <pc:sldChg chg="addSp delSp modSp mod">
        <pc:chgData name="MacFarland, Midgie" userId="83c65f2e-7199-4d36-bf7a-6aed6dafe381" providerId="ADAL" clId="{BAB2E2F1-E6DA-5ECF-B4BE-4F6F08C252DB}" dt="2026-04-21T14:54:25.408" v="47" actId="478"/>
        <pc:sldMkLst>
          <pc:docMk/>
          <pc:sldMk cId="1680231567" sldId="2147481344"/>
        </pc:sldMkLst>
      </pc:sldChg>
      <pc:sldChg chg="addSp modSp mod">
        <pc:chgData name="MacFarland, Midgie" userId="83c65f2e-7199-4d36-bf7a-6aed6dafe381" providerId="ADAL" clId="{BAB2E2F1-E6DA-5ECF-B4BE-4F6F08C252DB}" dt="2026-04-21T14:34:00.258" v="2" actId="1076"/>
        <pc:sldMkLst>
          <pc:docMk/>
          <pc:sldMk cId="3274445227" sldId="2147481349"/>
        </pc:sldMkLst>
        <pc:graphicFrameChg chg="add mod modGraphic">
          <ac:chgData name="MacFarland, Midgie" userId="83c65f2e-7199-4d36-bf7a-6aed6dafe381" providerId="ADAL" clId="{BAB2E2F1-E6DA-5ECF-B4BE-4F6F08C252DB}" dt="2026-04-21T14:34:00.258" v="2" actId="1076"/>
          <ac:graphicFrameMkLst>
            <pc:docMk/>
            <pc:sldMk cId="3274445227" sldId="2147481349"/>
            <ac:graphicFrameMk id="4" creationId="{B4E03A35-B9B8-F19E-FAD6-57A67D71F9FB}"/>
          </ac:graphicFrameMkLst>
        </pc:graphicFrameChg>
      </pc:sldChg>
      <pc:sldChg chg="addSp delSp modSp mod">
        <pc:chgData name="MacFarland, Midgie" userId="83c65f2e-7199-4d36-bf7a-6aed6dafe381" providerId="ADAL" clId="{BAB2E2F1-E6DA-5ECF-B4BE-4F6F08C252DB}" dt="2026-04-21T14:48:53.018" v="30" actId="1076"/>
        <pc:sldMkLst>
          <pc:docMk/>
          <pc:sldMk cId="749744581" sldId="2147481351"/>
        </pc:sldMkLst>
        <pc:spChg chg="mod">
          <ac:chgData name="MacFarland, Midgie" userId="83c65f2e-7199-4d36-bf7a-6aed6dafe381" providerId="ADAL" clId="{BAB2E2F1-E6DA-5ECF-B4BE-4F6F08C252DB}" dt="2026-04-21T14:48:07.457" v="22" actId="1076"/>
          <ac:spMkLst>
            <pc:docMk/>
            <pc:sldMk cId="749744581" sldId="2147481351"/>
            <ac:spMk id="3" creationId="{FFE3BC1C-696C-F2A7-1B02-869876FEF0BA}"/>
          </ac:spMkLst>
        </pc:spChg>
      </pc:sldChg>
      <pc:sldChg chg="addSp modSp mod">
        <pc:chgData name="MacFarland, Midgie" userId="83c65f2e-7199-4d36-bf7a-6aed6dafe381" providerId="ADAL" clId="{BAB2E2F1-E6DA-5ECF-B4BE-4F6F08C252DB}" dt="2026-04-21T14:44:52.876" v="5" actId="1076"/>
        <pc:sldMkLst>
          <pc:docMk/>
          <pc:sldMk cId="3651088859" sldId="2147481354"/>
        </pc:sldMkLst>
      </pc:sldChg>
    </pc:docChg>
  </pc:docChgLst>
  <pc:docChgLst>
    <pc:chgData name="Grant, Josh" userId="e2f834c7-e25e-414b-a1eb-bec9fd279800" providerId="ADAL" clId="{E0769053-B831-5898-AAE8-FB14BEE2FB3E}"/>
    <pc:docChg chg="undo custSel addSld delSld modSld sldOrd">
      <pc:chgData name="Grant, Josh" userId="e2f834c7-e25e-414b-a1eb-bec9fd279800" providerId="ADAL" clId="{E0769053-B831-5898-AAE8-FB14BEE2FB3E}" dt="2026-05-03T17:50:20.812" v="1785" actId="1076"/>
      <pc:docMkLst>
        <pc:docMk/>
      </pc:docMkLst>
      <pc:sldChg chg="addSp modSp mod">
        <pc:chgData name="Grant, Josh" userId="e2f834c7-e25e-414b-a1eb-bec9fd279800" providerId="ADAL" clId="{E0769053-B831-5898-AAE8-FB14BEE2FB3E}" dt="2026-04-09T20:30:58.907" v="11" actId="167"/>
        <pc:sldMkLst>
          <pc:docMk/>
          <pc:sldMk cId="1192857152" sldId="2147481341"/>
        </pc:sldMkLst>
        <pc:spChg chg="mod">
          <ac:chgData name="Grant, Josh" userId="e2f834c7-e25e-414b-a1eb-bec9fd279800" providerId="ADAL" clId="{E0769053-B831-5898-AAE8-FB14BEE2FB3E}" dt="2026-04-09T20:30:51.685" v="10" actId="14100"/>
          <ac:spMkLst>
            <pc:docMk/>
            <pc:sldMk cId="1192857152" sldId="2147481341"/>
            <ac:spMk id="3" creationId="{3C1443EE-A7BD-C01C-83A9-0C4D756BD40A}"/>
          </ac:spMkLst>
        </pc:spChg>
        <pc:picChg chg="add mod modCrop">
          <ac:chgData name="Grant, Josh" userId="e2f834c7-e25e-414b-a1eb-bec9fd279800" providerId="ADAL" clId="{E0769053-B831-5898-AAE8-FB14BEE2FB3E}" dt="2026-04-09T20:30:58.907" v="11" actId="167"/>
          <ac:picMkLst>
            <pc:docMk/>
            <pc:sldMk cId="1192857152" sldId="2147481341"/>
            <ac:picMk id="4" creationId="{4F88AAD4-85F0-CAB0-C000-D8B4847A5CDF}"/>
          </ac:picMkLst>
        </pc:picChg>
      </pc:sldChg>
      <pc:sldChg chg="addSp modSp mod modClrScheme chgLayout">
        <pc:chgData name="Grant, Josh" userId="e2f834c7-e25e-414b-a1eb-bec9fd279800" providerId="ADAL" clId="{E0769053-B831-5898-AAE8-FB14BEE2FB3E}" dt="2026-04-09T20:11:49.823" v="4" actId="14100"/>
        <pc:sldMkLst>
          <pc:docMk/>
          <pc:sldMk cId="1501065369" sldId="2147481342"/>
        </pc:sldMkLst>
        <pc:spChg chg="mod ord">
          <ac:chgData name="Grant, Josh" userId="e2f834c7-e25e-414b-a1eb-bec9fd279800" providerId="ADAL" clId="{E0769053-B831-5898-AAE8-FB14BEE2FB3E}" dt="2026-04-09T20:11:43.891" v="3" actId="26606"/>
          <ac:spMkLst>
            <pc:docMk/>
            <pc:sldMk cId="1501065369" sldId="2147481342"/>
            <ac:spMk id="2" creationId="{21189EBD-3108-BD1C-ED4B-F9D8E593E5F1}"/>
          </ac:spMkLst>
        </pc:spChg>
        <pc:spChg chg="mod">
          <ac:chgData name="Grant, Josh" userId="e2f834c7-e25e-414b-a1eb-bec9fd279800" providerId="ADAL" clId="{E0769053-B831-5898-AAE8-FB14BEE2FB3E}" dt="2026-04-09T20:11:49.823" v="4" actId="14100"/>
          <ac:spMkLst>
            <pc:docMk/>
            <pc:sldMk cId="1501065369" sldId="2147481342"/>
            <ac:spMk id="3" creationId="{63954161-2340-126A-611E-6163B9214280}"/>
          </ac:spMkLst>
        </pc:spChg>
        <pc:picChg chg="add mod">
          <ac:chgData name="Grant, Josh" userId="e2f834c7-e25e-414b-a1eb-bec9fd279800" providerId="ADAL" clId="{E0769053-B831-5898-AAE8-FB14BEE2FB3E}" dt="2026-04-09T20:11:43.891" v="3" actId="26606"/>
          <ac:picMkLst>
            <pc:docMk/>
            <pc:sldMk cId="1501065369" sldId="2147481342"/>
            <ac:picMk id="4" creationId="{BAB4815C-993B-21A6-07F0-6C2901472D8D}"/>
          </ac:picMkLst>
        </pc:picChg>
      </pc:sldChg>
      <pc:sldChg chg="addSp delSp modSp mod">
        <pc:chgData name="Grant, Josh" userId="e2f834c7-e25e-414b-a1eb-bec9fd279800" providerId="ADAL" clId="{E0769053-B831-5898-AAE8-FB14BEE2FB3E}" dt="2026-04-27T11:03:12.838" v="1577" actId="14100"/>
        <pc:sldMkLst>
          <pc:docMk/>
          <pc:sldMk cId="2335334125" sldId="2147481343"/>
        </pc:sldMkLst>
        <pc:spChg chg="mod">
          <ac:chgData name="Grant, Josh" userId="e2f834c7-e25e-414b-a1eb-bec9fd279800" providerId="ADAL" clId="{E0769053-B831-5898-AAE8-FB14BEE2FB3E}" dt="2026-04-27T11:03:12.838" v="1577" actId="14100"/>
          <ac:spMkLst>
            <pc:docMk/>
            <pc:sldMk cId="2335334125" sldId="2147481343"/>
            <ac:spMk id="3" creationId="{1EE9ED90-3FAB-487A-B258-BF455777A357}"/>
          </ac:spMkLst>
        </pc:spChg>
        <pc:spChg chg="add">
          <ac:chgData name="Grant, Josh" userId="e2f834c7-e25e-414b-a1eb-bec9fd279800" providerId="ADAL" clId="{E0769053-B831-5898-AAE8-FB14BEE2FB3E}" dt="2026-04-27T11:02:33.753" v="1574"/>
          <ac:spMkLst>
            <pc:docMk/>
            <pc:sldMk cId="2335334125" sldId="2147481343"/>
            <ac:spMk id="18" creationId="{38E44F83-19BE-9976-6E7E-351E27B66901}"/>
          </ac:spMkLst>
        </pc:spChg>
        <pc:picChg chg="add mod">
          <ac:chgData name="Grant, Josh" userId="e2f834c7-e25e-414b-a1eb-bec9fd279800" providerId="ADAL" clId="{E0769053-B831-5898-AAE8-FB14BEE2FB3E}" dt="2026-04-27T11:03:08.653" v="1576" actId="1076"/>
          <ac:picMkLst>
            <pc:docMk/>
            <pc:sldMk cId="2335334125" sldId="2147481343"/>
            <ac:picMk id="19" creationId="{2AAE81C6-E99B-8F7A-702C-921373DD4E5C}"/>
          </ac:picMkLst>
        </pc:picChg>
      </pc:sldChg>
      <pc:sldChg chg="addSp delSp modSp mod">
        <pc:chgData name="Grant, Josh" userId="e2f834c7-e25e-414b-a1eb-bec9fd279800" providerId="ADAL" clId="{E0769053-B831-5898-AAE8-FB14BEE2FB3E}" dt="2026-04-27T11:09:11.320" v="1591" actId="732"/>
        <pc:sldMkLst>
          <pc:docMk/>
          <pc:sldMk cId="1680231567" sldId="2147481344"/>
        </pc:sldMkLst>
        <pc:spChg chg="add">
          <ac:chgData name="Grant, Josh" userId="e2f834c7-e25e-414b-a1eb-bec9fd279800" providerId="ADAL" clId="{E0769053-B831-5898-AAE8-FB14BEE2FB3E}" dt="2026-04-27T11:05:52.338" v="1579"/>
          <ac:spMkLst>
            <pc:docMk/>
            <pc:sldMk cId="1680231567" sldId="2147481344"/>
            <ac:spMk id="5" creationId="{FC258C85-58AA-F587-6233-B4AA3EA7D927}"/>
          </ac:spMkLst>
        </pc:spChg>
        <pc:picChg chg="add mod modCrop">
          <ac:chgData name="Grant, Josh" userId="e2f834c7-e25e-414b-a1eb-bec9fd279800" providerId="ADAL" clId="{E0769053-B831-5898-AAE8-FB14BEE2FB3E}" dt="2026-04-27T11:09:11.320" v="1591" actId="732"/>
          <ac:picMkLst>
            <pc:docMk/>
            <pc:sldMk cId="1680231567" sldId="2147481344"/>
            <ac:picMk id="8" creationId="{4DDA6A05-8011-9FB5-2701-F739EA60CD1F}"/>
          </ac:picMkLst>
        </pc:picChg>
      </pc:sldChg>
      <pc:sldChg chg="addSp delSp modSp mod">
        <pc:chgData name="Grant, Josh" userId="e2f834c7-e25e-414b-a1eb-bec9fd279800" providerId="ADAL" clId="{E0769053-B831-5898-AAE8-FB14BEE2FB3E}" dt="2026-04-27T11:10:34.315" v="1598" actId="1076"/>
        <pc:sldMkLst>
          <pc:docMk/>
          <pc:sldMk cId="1361306548" sldId="2147481345"/>
        </pc:sldMkLst>
        <pc:picChg chg="add mod">
          <ac:chgData name="Grant, Josh" userId="e2f834c7-e25e-414b-a1eb-bec9fd279800" providerId="ADAL" clId="{E0769053-B831-5898-AAE8-FB14BEE2FB3E}" dt="2026-04-27T11:10:34.315" v="1598" actId="1076"/>
          <ac:picMkLst>
            <pc:docMk/>
            <pc:sldMk cId="1361306548" sldId="2147481345"/>
            <ac:picMk id="4" creationId="{5149CC8B-CD27-A8B4-4797-6A6E9CF69C4B}"/>
          </ac:picMkLst>
        </pc:picChg>
      </pc:sldChg>
      <pc:sldChg chg="addSp delSp modSp mod">
        <pc:chgData name="Grant, Josh" userId="e2f834c7-e25e-414b-a1eb-bec9fd279800" providerId="ADAL" clId="{E0769053-B831-5898-AAE8-FB14BEE2FB3E}" dt="2026-04-27T11:13:05.711" v="1604" actId="167"/>
        <pc:sldMkLst>
          <pc:docMk/>
          <pc:sldMk cId="3020081807" sldId="2147481346"/>
        </pc:sldMkLst>
        <pc:picChg chg="add mod">
          <ac:chgData name="Grant, Josh" userId="e2f834c7-e25e-414b-a1eb-bec9fd279800" providerId="ADAL" clId="{E0769053-B831-5898-AAE8-FB14BEE2FB3E}" dt="2026-04-27T11:13:05.711" v="1604" actId="167"/>
          <ac:picMkLst>
            <pc:docMk/>
            <pc:sldMk cId="3020081807" sldId="2147481346"/>
            <ac:picMk id="6" creationId="{C6482E35-9EF5-6AD2-D91B-CB924E815329}"/>
          </ac:picMkLst>
        </pc:picChg>
      </pc:sldChg>
      <pc:sldChg chg="addSp modSp mod">
        <pc:chgData name="Grant, Josh" userId="e2f834c7-e25e-414b-a1eb-bec9fd279800" providerId="ADAL" clId="{E0769053-B831-5898-AAE8-FB14BEE2FB3E}" dt="2026-04-27T11:14:39.426" v="1606" actId="1076"/>
        <pc:sldMkLst>
          <pc:docMk/>
          <pc:sldMk cId="1550901077" sldId="2147481347"/>
        </pc:sldMkLst>
        <pc:picChg chg="add mod">
          <ac:chgData name="Grant, Josh" userId="e2f834c7-e25e-414b-a1eb-bec9fd279800" providerId="ADAL" clId="{E0769053-B831-5898-AAE8-FB14BEE2FB3E}" dt="2026-04-27T11:14:39.426" v="1606" actId="1076"/>
          <ac:picMkLst>
            <pc:docMk/>
            <pc:sldMk cId="1550901077" sldId="2147481347"/>
            <ac:picMk id="4" creationId="{F7A000E4-BD09-8858-8F82-DC76B17F49B0}"/>
          </ac:picMkLst>
        </pc:picChg>
      </pc:sldChg>
      <pc:sldChg chg="modSp mod">
        <pc:chgData name="Grant, Josh" userId="e2f834c7-e25e-414b-a1eb-bec9fd279800" providerId="ADAL" clId="{E0769053-B831-5898-AAE8-FB14BEE2FB3E}" dt="2026-04-10T13:03:44.529" v="15" actId="167"/>
        <pc:sldMkLst>
          <pc:docMk/>
          <pc:sldMk cId="2989799361" sldId="2147481348"/>
        </pc:sldMkLst>
        <pc:spChg chg="mod">
          <ac:chgData name="Grant, Josh" userId="e2f834c7-e25e-414b-a1eb-bec9fd279800" providerId="ADAL" clId="{E0769053-B831-5898-AAE8-FB14BEE2FB3E}" dt="2026-04-10T13:03:29.522" v="12" actId="26606"/>
          <ac:spMkLst>
            <pc:docMk/>
            <pc:sldMk cId="2989799361" sldId="2147481348"/>
            <ac:spMk id="2" creationId="{AF38F549-6618-E01C-D4D2-7FE56BAB4452}"/>
          </ac:spMkLst>
        </pc:spChg>
        <pc:picChg chg="mod ord">
          <ac:chgData name="Grant, Josh" userId="e2f834c7-e25e-414b-a1eb-bec9fd279800" providerId="ADAL" clId="{E0769053-B831-5898-AAE8-FB14BEE2FB3E}" dt="2026-04-10T13:03:44.529" v="15" actId="167"/>
          <ac:picMkLst>
            <pc:docMk/>
            <pc:sldMk cId="2989799361" sldId="2147481348"/>
            <ac:picMk id="4" creationId="{94FB5E74-8095-21A3-8BCE-CBF26C99390A}"/>
          </ac:picMkLst>
        </pc:picChg>
      </pc:sldChg>
      <pc:sldChg chg="modSp new mod">
        <pc:chgData name="Grant, Josh" userId="e2f834c7-e25e-414b-a1eb-bec9fd279800" providerId="ADAL" clId="{E0769053-B831-5898-AAE8-FB14BEE2FB3E}" dt="2026-04-27T11:16:45.162" v="1663" actId="20577"/>
        <pc:sldMkLst>
          <pc:docMk/>
          <pc:sldMk cId="3274445227" sldId="2147481349"/>
        </pc:sldMkLst>
        <pc:spChg chg="mod">
          <ac:chgData name="Grant, Josh" userId="e2f834c7-e25e-414b-a1eb-bec9fd279800" providerId="ADAL" clId="{E0769053-B831-5898-AAE8-FB14BEE2FB3E}" dt="2026-04-27T11:16:05.896" v="1619" actId="20577"/>
          <ac:spMkLst>
            <pc:docMk/>
            <pc:sldMk cId="3274445227" sldId="2147481349"/>
            <ac:spMk id="2" creationId="{4D9B12FC-03EE-9654-BF93-49ADDEF3533B}"/>
          </ac:spMkLst>
        </pc:spChg>
        <pc:spChg chg="mod">
          <ac:chgData name="Grant, Josh" userId="e2f834c7-e25e-414b-a1eb-bec9fd279800" providerId="ADAL" clId="{E0769053-B831-5898-AAE8-FB14BEE2FB3E}" dt="2026-04-10T13:05:05.500" v="180" actId="14100"/>
          <ac:spMkLst>
            <pc:docMk/>
            <pc:sldMk cId="3274445227" sldId="2147481349"/>
            <ac:spMk id="3" creationId="{5F2FD288-C74F-DBC7-1C16-F1DB8BFB44C3}"/>
          </ac:spMkLst>
        </pc:spChg>
        <pc:graphicFrameChg chg="mod">
          <ac:chgData name="Grant, Josh" userId="e2f834c7-e25e-414b-a1eb-bec9fd279800" providerId="ADAL" clId="{E0769053-B831-5898-AAE8-FB14BEE2FB3E}" dt="2026-04-27T11:16:45.162" v="1663" actId="20577"/>
          <ac:graphicFrameMkLst>
            <pc:docMk/>
            <pc:sldMk cId="3274445227" sldId="2147481349"/>
            <ac:graphicFrameMk id="4" creationId="{B4E03A35-B9B8-F19E-FAD6-57A67D71F9FB}"/>
          </ac:graphicFrameMkLst>
        </pc:graphicFrameChg>
      </pc:sldChg>
      <pc:sldChg chg="addSp delSp modSp new mod">
        <pc:chgData name="Grant, Josh" userId="e2f834c7-e25e-414b-a1eb-bec9fd279800" providerId="ADAL" clId="{E0769053-B831-5898-AAE8-FB14BEE2FB3E}" dt="2026-04-27T11:22:33.362" v="1669" actId="14100"/>
        <pc:sldMkLst>
          <pc:docMk/>
          <pc:sldMk cId="1944042657" sldId="2147481350"/>
        </pc:sldMkLst>
        <pc:spChg chg="mod">
          <ac:chgData name="Grant, Josh" userId="e2f834c7-e25e-414b-a1eb-bec9fd279800" providerId="ADAL" clId="{E0769053-B831-5898-AAE8-FB14BEE2FB3E}" dt="2026-04-10T13:05:32.430" v="208" actId="20577"/>
          <ac:spMkLst>
            <pc:docMk/>
            <pc:sldMk cId="1944042657" sldId="2147481350"/>
            <ac:spMk id="2" creationId="{1FE20984-A766-335E-0B7D-51239C198ABF}"/>
          </ac:spMkLst>
        </pc:spChg>
        <pc:picChg chg="add mod">
          <ac:chgData name="Grant, Josh" userId="e2f834c7-e25e-414b-a1eb-bec9fd279800" providerId="ADAL" clId="{E0769053-B831-5898-AAE8-FB14BEE2FB3E}" dt="2026-04-27T11:22:33.362" v="1669" actId="14100"/>
          <ac:picMkLst>
            <pc:docMk/>
            <pc:sldMk cId="1944042657" sldId="2147481350"/>
            <ac:picMk id="6" creationId="{B3552C65-AE43-9F86-9054-8EBF6C9E63E6}"/>
          </ac:picMkLst>
        </pc:picChg>
      </pc:sldChg>
      <pc:sldChg chg="addSp delSp modSp new mod">
        <pc:chgData name="Grant, Josh" userId="e2f834c7-e25e-414b-a1eb-bec9fd279800" providerId="ADAL" clId="{E0769053-B831-5898-AAE8-FB14BEE2FB3E}" dt="2026-04-27T11:26:03.454" v="1673" actId="1076"/>
        <pc:sldMkLst>
          <pc:docMk/>
          <pc:sldMk cId="749744581" sldId="2147481351"/>
        </pc:sldMkLst>
        <pc:spChg chg="mod">
          <ac:chgData name="Grant, Josh" userId="e2f834c7-e25e-414b-a1eb-bec9fd279800" providerId="ADAL" clId="{E0769053-B831-5898-AAE8-FB14BEE2FB3E}" dt="2026-04-10T13:22:08.634" v="372"/>
          <ac:spMkLst>
            <pc:docMk/>
            <pc:sldMk cId="749744581" sldId="2147481351"/>
            <ac:spMk id="2" creationId="{394A8015-BE45-5CB2-0409-9BD7089808D1}"/>
          </ac:spMkLst>
        </pc:spChg>
        <pc:spChg chg="mod">
          <ac:chgData name="Grant, Josh" userId="e2f834c7-e25e-414b-a1eb-bec9fd279800" providerId="ADAL" clId="{E0769053-B831-5898-AAE8-FB14BEE2FB3E}" dt="2026-04-10T13:23:14.726" v="592" actId="14100"/>
          <ac:spMkLst>
            <pc:docMk/>
            <pc:sldMk cId="749744581" sldId="2147481351"/>
            <ac:spMk id="3" creationId="{FFE3BC1C-696C-F2A7-1B02-869876FEF0BA}"/>
          </ac:spMkLst>
        </pc:spChg>
        <pc:picChg chg="add mod">
          <ac:chgData name="Grant, Josh" userId="e2f834c7-e25e-414b-a1eb-bec9fd279800" providerId="ADAL" clId="{E0769053-B831-5898-AAE8-FB14BEE2FB3E}" dt="2026-04-27T11:26:03.454" v="1673" actId="1076"/>
          <ac:picMkLst>
            <pc:docMk/>
            <pc:sldMk cId="749744581" sldId="2147481351"/>
            <ac:picMk id="4" creationId="{7605A2E2-AF37-EA05-C5AB-800225762D22}"/>
          </ac:picMkLst>
        </pc:picChg>
      </pc:sldChg>
      <pc:sldChg chg="addSp modSp new mod">
        <pc:chgData name="Grant, Josh" userId="e2f834c7-e25e-414b-a1eb-bec9fd279800" providerId="ADAL" clId="{E0769053-B831-5898-AAE8-FB14BEE2FB3E}" dt="2026-04-10T13:25:34.152" v="663" actId="20577"/>
        <pc:sldMkLst>
          <pc:docMk/>
          <pc:sldMk cId="846043014" sldId="2147481352"/>
        </pc:sldMkLst>
        <pc:spChg chg="mod">
          <ac:chgData name="Grant, Josh" userId="e2f834c7-e25e-414b-a1eb-bec9fd279800" providerId="ADAL" clId="{E0769053-B831-5898-AAE8-FB14BEE2FB3E}" dt="2026-04-10T13:23:54.613" v="594"/>
          <ac:spMkLst>
            <pc:docMk/>
            <pc:sldMk cId="846043014" sldId="2147481352"/>
            <ac:spMk id="2" creationId="{39C50A5F-1A73-201A-DC14-95C855B7122B}"/>
          </ac:spMkLst>
        </pc:spChg>
        <pc:spChg chg="mod">
          <ac:chgData name="Grant, Josh" userId="e2f834c7-e25e-414b-a1eb-bec9fd279800" providerId="ADAL" clId="{E0769053-B831-5898-AAE8-FB14BEE2FB3E}" dt="2026-04-10T13:25:34.152" v="663" actId="20577"/>
          <ac:spMkLst>
            <pc:docMk/>
            <pc:sldMk cId="846043014" sldId="2147481352"/>
            <ac:spMk id="3" creationId="{00B07FE9-CBD8-AE12-AD3A-ABF39D2DC460}"/>
          </ac:spMkLst>
        </pc:spChg>
        <pc:picChg chg="add mod">
          <ac:chgData name="Grant, Josh" userId="e2f834c7-e25e-414b-a1eb-bec9fd279800" providerId="ADAL" clId="{E0769053-B831-5898-AAE8-FB14BEE2FB3E}" dt="2026-04-10T13:25:05.353" v="596" actId="1076"/>
          <ac:picMkLst>
            <pc:docMk/>
            <pc:sldMk cId="846043014" sldId="2147481352"/>
            <ac:picMk id="4" creationId="{9E1096CE-7164-6A95-13C2-85C8ECD98B68}"/>
          </ac:picMkLst>
        </pc:picChg>
      </pc:sldChg>
      <pc:sldChg chg="addSp modSp new mod">
        <pc:chgData name="Grant, Josh" userId="e2f834c7-e25e-414b-a1eb-bec9fd279800" providerId="ADAL" clId="{E0769053-B831-5898-AAE8-FB14BEE2FB3E}" dt="2026-04-27T11:35:40.704" v="1683" actId="14100"/>
        <pc:sldMkLst>
          <pc:docMk/>
          <pc:sldMk cId="2734183653" sldId="2147481353"/>
        </pc:sldMkLst>
        <pc:spChg chg="mod">
          <ac:chgData name="Grant, Josh" userId="e2f834c7-e25e-414b-a1eb-bec9fd279800" providerId="ADAL" clId="{E0769053-B831-5898-AAE8-FB14BEE2FB3E}" dt="2026-04-10T13:37:16.762" v="680" actId="20577"/>
          <ac:spMkLst>
            <pc:docMk/>
            <pc:sldMk cId="2734183653" sldId="2147481353"/>
            <ac:spMk id="2" creationId="{9447C5B6-7BD6-651C-15DE-904B818647C3}"/>
          </ac:spMkLst>
        </pc:spChg>
        <pc:spChg chg="mod">
          <ac:chgData name="Grant, Josh" userId="e2f834c7-e25e-414b-a1eb-bec9fd279800" providerId="ADAL" clId="{E0769053-B831-5898-AAE8-FB14BEE2FB3E}" dt="2026-04-10T13:38:20.473" v="847" actId="14100"/>
          <ac:spMkLst>
            <pc:docMk/>
            <pc:sldMk cId="2734183653" sldId="2147481353"/>
            <ac:spMk id="3" creationId="{12C50E91-3CCF-79D9-CD00-E51F8EA190AD}"/>
          </ac:spMkLst>
        </pc:spChg>
        <pc:picChg chg="add mod">
          <ac:chgData name="Grant, Josh" userId="e2f834c7-e25e-414b-a1eb-bec9fd279800" providerId="ADAL" clId="{E0769053-B831-5898-AAE8-FB14BEE2FB3E}" dt="2026-04-27T11:35:40.704" v="1683" actId="14100"/>
          <ac:picMkLst>
            <pc:docMk/>
            <pc:sldMk cId="2734183653" sldId="2147481353"/>
            <ac:picMk id="4" creationId="{5B5F696B-1A2F-B2E2-E906-3F4E6263B60E}"/>
          </ac:picMkLst>
        </pc:picChg>
      </pc:sldChg>
      <pc:sldChg chg="addSp delSp modSp new mod">
        <pc:chgData name="Grant, Josh" userId="e2f834c7-e25e-414b-a1eb-bec9fd279800" providerId="ADAL" clId="{E0769053-B831-5898-AAE8-FB14BEE2FB3E}" dt="2026-04-27T11:38:56.673" v="1709" actId="732"/>
        <pc:sldMkLst>
          <pc:docMk/>
          <pc:sldMk cId="3651088859" sldId="2147481354"/>
        </pc:sldMkLst>
        <pc:spChg chg="mod">
          <ac:chgData name="Grant, Josh" userId="e2f834c7-e25e-414b-a1eb-bec9fd279800" providerId="ADAL" clId="{E0769053-B831-5898-AAE8-FB14BEE2FB3E}" dt="2026-04-10T13:38:32.836" v="854" actId="20577"/>
          <ac:spMkLst>
            <pc:docMk/>
            <pc:sldMk cId="3651088859" sldId="2147481354"/>
            <ac:spMk id="2" creationId="{7D2E3EB5-AFEC-0FFA-5879-6A8F1A422D7F}"/>
          </ac:spMkLst>
        </pc:spChg>
        <pc:picChg chg="add mod modCrop">
          <ac:chgData name="Grant, Josh" userId="e2f834c7-e25e-414b-a1eb-bec9fd279800" providerId="ADAL" clId="{E0769053-B831-5898-AAE8-FB14BEE2FB3E}" dt="2026-04-27T11:38:56.673" v="1709" actId="732"/>
          <ac:picMkLst>
            <pc:docMk/>
            <pc:sldMk cId="3651088859" sldId="2147481354"/>
            <ac:picMk id="5" creationId="{58EEEF4A-124A-719A-9B2B-A484B6FD6FC6}"/>
          </ac:picMkLst>
        </pc:picChg>
      </pc:sldChg>
      <pc:sldChg chg="addSp delSp modSp new mod">
        <pc:chgData name="Grant, Josh" userId="e2f834c7-e25e-414b-a1eb-bec9fd279800" providerId="ADAL" clId="{E0769053-B831-5898-AAE8-FB14BEE2FB3E}" dt="2026-04-27T11:31:23.626" v="1680" actId="14100"/>
        <pc:sldMkLst>
          <pc:docMk/>
          <pc:sldMk cId="1710326721" sldId="2147481355"/>
        </pc:sldMkLst>
        <pc:spChg chg="mod">
          <ac:chgData name="Grant, Josh" userId="e2f834c7-e25e-414b-a1eb-bec9fd279800" providerId="ADAL" clId="{E0769053-B831-5898-AAE8-FB14BEE2FB3E}" dt="2026-04-10T13:40:02.600" v="1014" actId="20577"/>
          <ac:spMkLst>
            <pc:docMk/>
            <pc:sldMk cId="1710326721" sldId="2147481355"/>
            <ac:spMk id="2" creationId="{486B4065-373E-387B-7E6A-79EEE0388899}"/>
          </ac:spMkLst>
        </pc:spChg>
        <pc:picChg chg="add mod">
          <ac:chgData name="Grant, Josh" userId="e2f834c7-e25e-414b-a1eb-bec9fd279800" providerId="ADAL" clId="{E0769053-B831-5898-AAE8-FB14BEE2FB3E}" dt="2026-04-27T11:31:23.626" v="1680" actId="14100"/>
          <ac:picMkLst>
            <pc:docMk/>
            <pc:sldMk cId="1710326721" sldId="2147481355"/>
            <ac:picMk id="4" creationId="{7A91BFBC-A6B3-2AF4-544E-F5E0CBD4A790}"/>
          </ac:picMkLst>
        </pc:picChg>
      </pc:sldChg>
      <pc:sldChg chg="addSp delSp modSp new mod ord">
        <pc:chgData name="Grant, Josh" userId="e2f834c7-e25e-414b-a1eb-bec9fd279800" providerId="ADAL" clId="{E0769053-B831-5898-AAE8-FB14BEE2FB3E}" dt="2026-04-27T11:42:05.769" v="1713" actId="14100"/>
        <pc:sldMkLst>
          <pc:docMk/>
          <pc:sldMk cId="201042863" sldId="2147481356"/>
        </pc:sldMkLst>
        <pc:spChg chg="mod">
          <ac:chgData name="Grant, Josh" userId="e2f834c7-e25e-414b-a1eb-bec9fd279800" providerId="ADAL" clId="{E0769053-B831-5898-AAE8-FB14BEE2FB3E}" dt="2026-04-10T13:42:07.005" v="1160"/>
          <ac:spMkLst>
            <pc:docMk/>
            <pc:sldMk cId="201042863" sldId="2147481356"/>
            <ac:spMk id="2" creationId="{4B940F54-B5A3-DE31-8A63-B7076B95B9FF}"/>
          </ac:spMkLst>
        </pc:spChg>
        <pc:spChg chg="add mod">
          <ac:chgData name="Grant, Josh" userId="e2f834c7-e25e-414b-a1eb-bec9fd279800" providerId="ADAL" clId="{E0769053-B831-5898-AAE8-FB14BEE2FB3E}" dt="2026-04-27T11:41:58.386" v="1710" actId="478"/>
          <ac:spMkLst>
            <pc:docMk/>
            <pc:sldMk cId="201042863" sldId="2147481356"/>
            <ac:spMk id="5" creationId="{088CEA61-95CF-14A9-D54B-CD7FAD4BDA0A}"/>
          </ac:spMkLst>
        </pc:spChg>
        <pc:picChg chg="add mod">
          <ac:chgData name="Grant, Josh" userId="e2f834c7-e25e-414b-a1eb-bec9fd279800" providerId="ADAL" clId="{E0769053-B831-5898-AAE8-FB14BEE2FB3E}" dt="2026-04-27T11:42:05.769" v="1713" actId="14100"/>
          <ac:picMkLst>
            <pc:docMk/>
            <pc:sldMk cId="201042863" sldId="2147481356"/>
            <ac:picMk id="6" creationId="{60A182BE-4C98-6919-F0C3-E9F9F49EFCC6}"/>
          </ac:picMkLst>
        </pc:picChg>
      </pc:sldChg>
      <pc:sldChg chg="addSp delSp modSp new mod ord">
        <pc:chgData name="Grant, Josh" userId="e2f834c7-e25e-414b-a1eb-bec9fd279800" providerId="ADAL" clId="{E0769053-B831-5898-AAE8-FB14BEE2FB3E}" dt="2026-04-27T11:44:23.145" v="1718" actId="1076"/>
        <pc:sldMkLst>
          <pc:docMk/>
          <pc:sldMk cId="869701285" sldId="2147481357"/>
        </pc:sldMkLst>
        <pc:spChg chg="mod">
          <ac:chgData name="Grant, Josh" userId="e2f834c7-e25e-414b-a1eb-bec9fd279800" providerId="ADAL" clId="{E0769053-B831-5898-AAE8-FB14BEE2FB3E}" dt="2026-04-10T13:43:09.803" v="1292" actId="20577"/>
          <ac:spMkLst>
            <pc:docMk/>
            <pc:sldMk cId="869701285" sldId="2147481357"/>
            <ac:spMk id="2" creationId="{BCA02E67-1DF2-154A-F4CE-0F44475069F2}"/>
          </ac:spMkLst>
        </pc:spChg>
        <pc:spChg chg="add mod">
          <ac:chgData name="Grant, Josh" userId="e2f834c7-e25e-414b-a1eb-bec9fd279800" providerId="ADAL" clId="{E0769053-B831-5898-AAE8-FB14BEE2FB3E}" dt="2026-04-27T11:44:15.201" v="1714" actId="478"/>
          <ac:spMkLst>
            <pc:docMk/>
            <pc:sldMk cId="869701285" sldId="2147481357"/>
            <ac:spMk id="5" creationId="{02FF3ED9-F850-0C60-8621-970E8FDA3452}"/>
          </ac:spMkLst>
        </pc:spChg>
        <pc:picChg chg="add mod">
          <ac:chgData name="Grant, Josh" userId="e2f834c7-e25e-414b-a1eb-bec9fd279800" providerId="ADAL" clId="{E0769053-B831-5898-AAE8-FB14BEE2FB3E}" dt="2026-04-27T11:44:23.145" v="1718" actId="1076"/>
          <ac:picMkLst>
            <pc:docMk/>
            <pc:sldMk cId="869701285" sldId="2147481357"/>
            <ac:picMk id="6" creationId="{1447836D-94EB-CCBA-C8E2-E35B02498B7C}"/>
          </ac:picMkLst>
        </pc:picChg>
      </pc:sldChg>
      <pc:sldChg chg="addSp modSp new mod">
        <pc:chgData name="Grant, Josh" userId="e2f834c7-e25e-414b-a1eb-bec9fd279800" providerId="ADAL" clId="{E0769053-B831-5898-AAE8-FB14BEE2FB3E}" dt="2026-05-03T17:50:20.812" v="1785" actId="1076"/>
        <pc:sldMkLst>
          <pc:docMk/>
          <pc:sldMk cId="919282241" sldId="2147481358"/>
        </pc:sldMkLst>
        <pc:spChg chg="mod">
          <ac:chgData name="Grant, Josh" userId="e2f834c7-e25e-414b-a1eb-bec9fd279800" providerId="ADAL" clId="{E0769053-B831-5898-AAE8-FB14BEE2FB3E}" dt="2026-04-10T13:45:44.043" v="1422" actId="20577"/>
          <ac:spMkLst>
            <pc:docMk/>
            <pc:sldMk cId="919282241" sldId="2147481358"/>
            <ac:spMk id="2" creationId="{5D006C92-661C-C85A-01DE-09ADB6E5FD8D}"/>
          </ac:spMkLst>
        </pc:spChg>
        <pc:spChg chg="mod">
          <ac:chgData name="Grant, Josh" userId="e2f834c7-e25e-414b-a1eb-bec9fd279800" providerId="ADAL" clId="{E0769053-B831-5898-AAE8-FB14BEE2FB3E}" dt="2026-05-03T17:49:01.947" v="1721" actId="14100"/>
          <ac:spMkLst>
            <pc:docMk/>
            <pc:sldMk cId="919282241" sldId="2147481358"/>
            <ac:spMk id="3" creationId="{EA053A31-162E-A66A-CB8F-87DE5A42851D}"/>
          </ac:spMkLst>
        </pc:spChg>
        <pc:spChg chg="add mod">
          <ac:chgData name="Grant, Josh" userId="e2f834c7-e25e-414b-a1eb-bec9fd279800" providerId="ADAL" clId="{E0769053-B831-5898-AAE8-FB14BEE2FB3E}" dt="2026-05-03T17:50:20.812" v="1785" actId="1076"/>
          <ac:spMkLst>
            <pc:docMk/>
            <pc:sldMk cId="919282241" sldId="2147481358"/>
            <ac:spMk id="5" creationId="{8ACEEB73-D4E8-094A-AAEB-910C207854A7}"/>
          </ac:spMkLst>
        </pc:spChg>
        <pc:picChg chg="add mod">
          <ac:chgData name="Grant, Josh" userId="e2f834c7-e25e-414b-a1eb-bec9fd279800" providerId="ADAL" clId="{E0769053-B831-5898-AAE8-FB14BEE2FB3E}" dt="2026-04-27T11:47:56.020" v="1720" actId="1076"/>
          <ac:picMkLst>
            <pc:docMk/>
            <pc:sldMk cId="919282241" sldId="2147481358"/>
            <ac:picMk id="4" creationId="{94D1D0AD-D1D5-FB5E-6EA6-DA86469AE79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444CA5-8F6D-6049-956C-C802CDCB47FE}" type="doc">
      <dgm:prSet loTypeId="urn:microsoft.com/office/officeart/2005/8/layout/funne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DCC203-1F20-D64F-9EAC-A1F65C1BB26E}">
      <dgm:prSet phldrT="[Text]"/>
      <dgm:spPr/>
      <dgm:t>
        <a:bodyPr/>
        <a:lstStyle/>
        <a:p>
          <a:r>
            <a:rPr lang="en-US" dirty="0"/>
            <a:t>PTP</a:t>
          </a:r>
        </a:p>
      </dgm:t>
    </dgm:pt>
    <dgm:pt modelId="{68336CBC-9690-5746-9BED-8E4DAFDAA782}" type="parTrans" cxnId="{ED941D20-81B8-5D4F-98CC-4DB0C9279CD3}">
      <dgm:prSet/>
      <dgm:spPr/>
      <dgm:t>
        <a:bodyPr/>
        <a:lstStyle/>
        <a:p>
          <a:endParaRPr lang="en-US"/>
        </a:p>
      </dgm:t>
    </dgm:pt>
    <dgm:pt modelId="{A37A24B6-5338-9549-990A-0985D664C388}" type="sibTrans" cxnId="{ED941D20-81B8-5D4F-98CC-4DB0C9279CD3}">
      <dgm:prSet/>
      <dgm:spPr/>
      <dgm:t>
        <a:bodyPr/>
        <a:lstStyle/>
        <a:p>
          <a:endParaRPr lang="en-US"/>
        </a:p>
      </dgm:t>
    </dgm:pt>
    <dgm:pt modelId="{E92185CD-1928-EC49-94AA-E67B1E83F6E7}">
      <dgm:prSet phldrT="[Text]"/>
      <dgm:spPr/>
      <dgm:t>
        <a:bodyPr/>
        <a:lstStyle/>
        <a:p>
          <a:r>
            <a:rPr lang="en-US" dirty="0"/>
            <a:t>Oscillator</a:t>
          </a:r>
        </a:p>
      </dgm:t>
    </dgm:pt>
    <dgm:pt modelId="{817E04A6-60A5-EF42-90C0-C02D97E679BC}" type="parTrans" cxnId="{8CD71AA3-97B0-F643-8A34-082AB8EFC220}">
      <dgm:prSet/>
      <dgm:spPr/>
      <dgm:t>
        <a:bodyPr/>
        <a:lstStyle/>
        <a:p>
          <a:endParaRPr lang="en-US"/>
        </a:p>
      </dgm:t>
    </dgm:pt>
    <dgm:pt modelId="{ECC002F0-3F2A-7E4B-86F3-67FB207E2394}" type="sibTrans" cxnId="{8CD71AA3-97B0-F643-8A34-082AB8EFC220}">
      <dgm:prSet/>
      <dgm:spPr/>
      <dgm:t>
        <a:bodyPr/>
        <a:lstStyle/>
        <a:p>
          <a:endParaRPr lang="en-US"/>
        </a:p>
      </dgm:t>
    </dgm:pt>
    <dgm:pt modelId="{E4468A6C-9D46-0640-B05F-9FAC8A997420}">
      <dgm:prSet phldrT="[Text]"/>
      <dgm:spPr/>
      <dgm:t>
        <a:bodyPr/>
        <a:lstStyle/>
        <a:p>
          <a:r>
            <a:rPr lang="en-US" dirty="0"/>
            <a:t>NTP</a:t>
          </a:r>
        </a:p>
      </dgm:t>
    </dgm:pt>
    <dgm:pt modelId="{FD38FC36-B16A-6140-8C8D-04658D54552E}" type="parTrans" cxnId="{3858B147-E515-E243-8739-AFF11D63D741}">
      <dgm:prSet/>
      <dgm:spPr/>
      <dgm:t>
        <a:bodyPr/>
        <a:lstStyle/>
        <a:p>
          <a:endParaRPr lang="en-US"/>
        </a:p>
      </dgm:t>
    </dgm:pt>
    <dgm:pt modelId="{7042D375-14A2-BE4A-B22A-5F3E26B2A79C}" type="sibTrans" cxnId="{3858B147-E515-E243-8739-AFF11D63D741}">
      <dgm:prSet/>
      <dgm:spPr/>
      <dgm:t>
        <a:bodyPr/>
        <a:lstStyle/>
        <a:p>
          <a:endParaRPr lang="en-US"/>
        </a:p>
      </dgm:t>
    </dgm:pt>
    <dgm:pt modelId="{8C14A223-0A2F-5040-9891-3B8897E9BA2E}">
      <dgm:prSet phldrT="[Text]"/>
      <dgm:spPr/>
      <dgm:t>
        <a:bodyPr/>
        <a:lstStyle/>
        <a:p>
          <a:r>
            <a:rPr lang="en-US" dirty="0"/>
            <a:t>Standardized Data Format</a:t>
          </a:r>
        </a:p>
      </dgm:t>
    </dgm:pt>
    <dgm:pt modelId="{F9AEEAC1-F61F-CF43-B90B-9BF3CA08EFDA}" type="parTrans" cxnId="{2ADDB03E-6902-9F42-BC73-73639A57D01B}">
      <dgm:prSet/>
      <dgm:spPr/>
      <dgm:t>
        <a:bodyPr/>
        <a:lstStyle/>
        <a:p>
          <a:endParaRPr lang="en-US"/>
        </a:p>
      </dgm:t>
    </dgm:pt>
    <dgm:pt modelId="{37551219-66CA-BB47-8AF1-0D8C6CC9A6C4}" type="sibTrans" cxnId="{2ADDB03E-6902-9F42-BC73-73639A57D01B}">
      <dgm:prSet/>
      <dgm:spPr/>
      <dgm:t>
        <a:bodyPr/>
        <a:lstStyle/>
        <a:p>
          <a:endParaRPr lang="en-US"/>
        </a:p>
      </dgm:t>
    </dgm:pt>
    <dgm:pt modelId="{EBEF627B-2089-B549-9E8A-F8B631B0DC0B}" type="pres">
      <dgm:prSet presAssocID="{4B444CA5-8F6D-6049-956C-C802CDCB47FE}" presName="Name0" presStyleCnt="0">
        <dgm:presLayoutVars>
          <dgm:chMax val="4"/>
          <dgm:resizeHandles val="exact"/>
        </dgm:presLayoutVars>
      </dgm:prSet>
      <dgm:spPr/>
    </dgm:pt>
    <dgm:pt modelId="{0DB2DAC4-2071-574C-8E56-1A264AFC0E8D}" type="pres">
      <dgm:prSet presAssocID="{4B444CA5-8F6D-6049-956C-C802CDCB47FE}" presName="ellipse" presStyleLbl="trBgShp" presStyleIdx="0" presStyleCnt="1"/>
      <dgm:spPr/>
    </dgm:pt>
    <dgm:pt modelId="{29441FB8-F57D-594F-AE0D-63C6CE1D23F1}" type="pres">
      <dgm:prSet presAssocID="{4B444CA5-8F6D-6049-956C-C802CDCB47FE}" presName="arrow1" presStyleLbl="fgShp" presStyleIdx="0" presStyleCnt="1"/>
      <dgm:spPr/>
    </dgm:pt>
    <dgm:pt modelId="{5524BCC6-3FF9-C044-88B3-25C6AA80DDE9}" type="pres">
      <dgm:prSet presAssocID="{4B444CA5-8F6D-6049-956C-C802CDCB47FE}" presName="rectangle" presStyleLbl="revTx" presStyleIdx="0" presStyleCnt="1">
        <dgm:presLayoutVars>
          <dgm:bulletEnabled val="1"/>
        </dgm:presLayoutVars>
      </dgm:prSet>
      <dgm:spPr/>
    </dgm:pt>
    <dgm:pt modelId="{E64F5700-99CE-EA43-9761-60CDB5DAD902}" type="pres">
      <dgm:prSet presAssocID="{E92185CD-1928-EC49-94AA-E67B1E83F6E7}" presName="item1" presStyleLbl="node1" presStyleIdx="0" presStyleCnt="3">
        <dgm:presLayoutVars>
          <dgm:bulletEnabled val="1"/>
        </dgm:presLayoutVars>
      </dgm:prSet>
      <dgm:spPr/>
    </dgm:pt>
    <dgm:pt modelId="{DE8B65B9-1B32-D941-8370-0F63FEA4E814}" type="pres">
      <dgm:prSet presAssocID="{E4468A6C-9D46-0640-B05F-9FAC8A997420}" presName="item2" presStyleLbl="node1" presStyleIdx="1" presStyleCnt="3">
        <dgm:presLayoutVars>
          <dgm:bulletEnabled val="1"/>
        </dgm:presLayoutVars>
      </dgm:prSet>
      <dgm:spPr/>
    </dgm:pt>
    <dgm:pt modelId="{0EBF1548-69E1-0E40-B910-95E1994AF9B5}" type="pres">
      <dgm:prSet presAssocID="{8C14A223-0A2F-5040-9891-3B8897E9BA2E}" presName="item3" presStyleLbl="node1" presStyleIdx="2" presStyleCnt="3">
        <dgm:presLayoutVars>
          <dgm:bulletEnabled val="1"/>
        </dgm:presLayoutVars>
      </dgm:prSet>
      <dgm:spPr/>
    </dgm:pt>
    <dgm:pt modelId="{3F036674-0D62-C04A-B3BE-2D9248D8642A}" type="pres">
      <dgm:prSet presAssocID="{4B444CA5-8F6D-6049-956C-C802CDCB47FE}" presName="funnel" presStyleLbl="trAlignAcc1" presStyleIdx="0" presStyleCnt="1"/>
      <dgm:spPr/>
    </dgm:pt>
  </dgm:ptLst>
  <dgm:cxnLst>
    <dgm:cxn modelId="{7FD3430C-C682-1942-A9FD-B53D8D20C66D}" type="presOf" srcId="{48DCC203-1F20-D64F-9EAC-A1F65C1BB26E}" destId="{0EBF1548-69E1-0E40-B910-95E1994AF9B5}" srcOrd="0" destOrd="0" presId="urn:microsoft.com/office/officeart/2005/8/layout/funnel1"/>
    <dgm:cxn modelId="{96D49214-0E21-F44B-B3E5-E2E849668F66}" type="presOf" srcId="{E92185CD-1928-EC49-94AA-E67B1E83F6E7}" destId="{DE8B65B9-1B32-D941-8370-0F63FEA4E814}" srcOrd="0" destOrd="0" presId="urn:microsoft.com/office/officeart/2005/8/layout/funnel1"/>
    <dgm:cxn modelId="{ED941D20-81B8-5D4F-98CC-4DB0C9279CD3}" srcId="{4B444CA5-8F6D-6049-956C-C802CDCB47FE}" destId="{48DCC203-1F20-D64F-9EAC-A1F65C1BB26E}" srcOrd="0" destOrd="0" parTransId="{68336CBC-9690-5746-9BED-8E4DAFDAA782}" sibTransId="{A37A24B6-5338-9549-990A-0985D664C388}"/>
    <dgm:cxn modelId="{88FDBC36-F5C8-C64C-B5EC-F5D562CE51BB}" type="presOf" srcId="{E4468A6C-9D46-0640-B05F-9FAC8A997420}" destId="{E64F5700-99CE-EA43-9761-60CDB5DAD902}" srcOrd="0" destOrd="0" presId="urn:microsoft.com/office/officeart/2005/8/layout/funnel1"/>
    <dgm:cxn modelId="{2ADDB03E-6902-9F42-BC73-73639A57D01B}" srcId="{4B444CA5-8F6D-6049-956C-C802CDCB47FE}" destId="{8C14A223-0A2F-5040-9891-3B8897E9BA2E}" srcOrd="3" destOrd="0" parTransId="{F9AEEAC1-F61F-CF43-B90B-9BF3CA08EFDA}" sibTransId="{37551219-66CA-BB47-8AF1-0D8C6CC9A6C4}"/>
    <dgm:cxn modelId="{3858B147-E515-E243-8739-AFF11D63D741}" srcId="{4B444CA5-8F6D-6049-956C-C802CDCB47FE}" destId="{E4468A6C-9D46-0640-B05F-9FAC8A997420}" srcOrd="2" destOrd="0" parTransId="{FD38FC36-B16A-6140-8C8D-04658D54552E}" sibTransId="{7042D375-14A2-BE4A-B22A-5F3E26B2A79C}"/>
    <dgm:cxn modelId="{70FCBB7E-D88E-264B-B7D0-3C00C7F82531}" type="presOf" srcId="{4B444CA5-8F6D-6049-956C-C802CDCB47FE}" destId="{EBEF627B-2089-B549-9E8A-F8B631B0DC0B}" srcOrd="0" destOrd="0" presId="urn:microsoft.com/office/officeart/2005/8/layout/funnel1"/>
    <dgm:cxn modelId="{8CD71AA3-97B0-F643-8A34-082AB8EFC220}" srcId="{4B444CA5-8F6D-6049-956C-C802CDCB47FE}" destId="{E92185CD-1928-EC49-94AA-E67B1E83F6E7}" srcOrd="1" destOrd="0" parTransId="{817E04A6-60A5-EF42-90C0-C02D97E679BC}" sibTransId="{ECC002F0-3F2A-7E4B-86F3-67FB207E2394}"/>
    <dgm:cxn modelId="{8B45E4EE-054B-B642-9123-BDFAF65DB23F}" type="presOf" srcId="{8C14A223-0A2F-5040-9891-3B8897E9BA2E}" destId="{5524BCC6-3FF9-C044-88B3-25C6AA80DDE9}" srcOrd="0" destOrd="0" presId="urn:microsoft.com/office/officeart/2005/8/layout/funnel1"/>
    <dgm:cxn modelId="{30D8A628-42D9-5F45-9382-0EB03DAC66FE}" type="presParOf" srcId="{EBEF627B-2089-B549-9E8A-F8B631B0DC0B}" destId="{0DB2DAC4-2071-574C-8E56-1A264AFC0E8D}" srcOrd="0" destOrd="0" presId="urn:microsoft.com/office/officeart/2005/8/layout/funnel1"/>
    <dgm:cxn modelId="{75493E14-9862-AD4F-974F-E8B73F4A068C}" type="presParOf" srcId="{EBEF627B-2089-B549-9E8A-F8B631B0DC0B}" destId="{29441FB8-F57D-594F-AE0D-63C6CE1D23F1}" srcOrd="1" destOrd="0" presId="urn:microsoft.com/office/officeart/2005/8/layout/funnel1"/>
    <dgm:cxn modelId="{21A35E77-AF1D-3F4B-A63D-65F90BEEEEAE}" type="presParOf" srcId="{EBEF627B-2089-B549-9E8A-F8B631B0DC0B}" destId="{5524BCC6-3FF9-C044-88B3-25C6AA80DDE9}" srcOrd="2" destOrd="0" presId="urn:microsoft.com/office/officeart/2005/8/layout/funnel1"/>
    <dgm:cxn modelId="{45C8B935-D308-3344-A7E6-1C833073C772}" type="presParOf" srcId="{EBEF627B-2089-B549-9E8A-F8B631B0DC0B}" destId="{E64F5700-99CE-EA43-9761-60CDB5DAD902}" srcOrd="3" destOrd="0" presId="urn:microsoft.com/office/officeart/2005/8/layout/funnel1"/>
    <dgm:cxn modelId="{0C9E53CA-635F-9B46-8D8C-47893357F903}" type="presParOf" srcId="{EBEF627B-2089-B549-9E8A-F8B631B0DC0B}" destId="{DE8B65B9-1B32-D941-8370-0F63FEA4E814}" srcOrd="4" destOrd="0" presId="urn:microsoft.com/office/officeart/2005/8/layout/funnel1"/>
    <dgm:cxn modelId="{07084BE2-6EC0-0840-97AA-0A6B700CCEFE}" type="presParOf" srcId="{EBEF627B-2089-B549-9E8A-F8B631B0DC0B}" destId="{0EBF1548-69E1-0E40-B910-95E1994AF9B5}" srcOrd="5" destOrd="0" presId="urn:microsoft.com/office/officeart/2005/8/layout/funnel1"/>
    <dgm:cxn modelId="{ACA91865-5845-514D-AA9C-036824A79E67}" type="presParOf" srcId="{EBEF627B-2089-B549-9E8A-F8B631B0DC0B}" destId="{3F036674-0D62-C04A-B3BE-2D9248D8642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2DAC4-2071-574C-8E56-1A264AFC0E8D}">
      <dsp:nvSpPr>
        <dsp:cNvPr id="0" name=""/>
        <dsp:cNvSpPr/>
      </dsp:nvSpPr>
      <dsp:spPr>
        <a:xfrm>
          <a:off x="1872826" y="220133"/>
          <a:ext cx="4368800" cy="151722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441FB8-F57D-594F-AE0D-63C6CE1D23F1}">
      <dsp:nvSpPr>
        <dsp:cNvPr id="0" name=""/>
        <dsp:cNvSpPr/>
      </dsp:nvSpPr>
      <dsp:spPr>
        <a:xfrm>
          <a:off x="3640666" y="3935306"/>
          <a:ext cx="846666" cy="54186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24BCC6-3FF9-C044-88B3-25C6AA80DDE9}">
      <dsp:nvSpPr>
        <dsp:cNvPr id="0" name=""/>
        <dsp:cNvSpPr/>
      </dsp:nvSpPr>
      <dsp:spPr>
        <a:xfrm>
          <a:off x="2031999" y="4368800"/>
          <a:ext cx="406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Standardized Data Format</a:t>
          </a:r>
        </a:p>
      </dsp:txBody>
      <dsp:txXfrm>
        <a:off x="2031999" y="4368800"/>
        <a:ext cx="4064000" cy="1016000"/>
      </dsp:txXfrm>
    </dsp:sp>
    <dsp:sp modelId="{E64F5700-99CE-EA43-9761-60CDB5DAD902}">
      <dsp:nvSpPr>
        <dsp:cNvPr id="0" name=""/>
        <dsp:cNvSpPr/>
      </dsp:nvSpPr>
      <dsp:spPr>
        <a:xfrm>
          <a:off x="3461173" y="1854538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NTP</a:t>
          </a:r>
        </a:p>
      </dsp:txBody>
      <dsp:txXfrm>
        <a:off x="3684358" y="2077723"/>
        <a:ext cx="1077630" cy="1077630"/>
      </dsp:txXfrm>
    </dsp:sp>
    <dsp:sp modelId="{DE8B65B9-1B32-D941-8370-0F63FEA4E814}">
      <dsp:nvSpPr>
        <dsp:cNvPr id="0" name=""/>
        <dsp:cNvSpPr/>
      </dsp:nvSpPr>
      <dsp:spPr>
        <a:xfrm>
          <a:off x="2370666" y="711200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Oscillator</a:t>
          </a:r>
        </a:p>
      </dsp:txBody>
      <dsp:txXfrm>
        <a:off x="2593851" y="934385"/>
        <a:ext cx="1077630" cy="1077630"/>
      </dsp:txXfrm>
    </dsp:sp>
    <dsp:sp modelId="{0EBF1548-69E1-0E40-B910-95E1994AF9B5}">
      <dsp:nvSpPr>
        <dsp:cNvPr id="0" name=""/>
        <dsp:cNvSpPr/>
      </dsp:nvSpPr>
      <dsp:spPr>
        <a:xfrm>
          <a:off x="3928533" y="342730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PTP</a:t>
          </a:r>
        </a:p>
      </dsp:txBody>
      <dsp:txXfrm>
        <a:off x="4151718" y="565915"/>
        <a:ext cx="1077630" cy="1077630"/>
      </dsp:txXfrm>
    </dsp:sp>
    <dsp:sp modelId="{3F036674-0D62-C04A-B3BE-2D9248D8642A}">
      <dsp:nvSpPr>
        <dsp:cNvPr id="0" name=""/>
        <dsp:cNvSpPr/>
      </dsp:nvSpPr>
      <dsp:spPr>
        <a:xfrm>
          <a:off x="1693333" y="33866"/>
          <a:ext cx="4741333" cy="379306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F454D-A2FB-E28F-62C2-050A837E1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6BDF-7ADA-716C-F5CA-D157A094B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4C3F-0AF5-DA4C-84F9-3990FF0B58A5}" type="datetimeFigureOut">
              <a:rPr lang="en-US" smtClean="0">
                <a:latin typeface="Aptos" panose="020B0004020202020204" pitchFamily="34" charset="0"/>
              </a:rPr>
              <a:t>5/3/26</a:t>
            </a:fld>
            <a:endParaRPr lang="en-US">
              <a:latin typeface="Aptos" panose="020B00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77AF2-C6EF-69B3-EBC0-F3BECE6632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AEBCA-6ABE-1DFD-7AA8-A3B2F1B63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B913-EDAA-C746-870D-9B7877FA5A85}" type="slidenum">
              <a:rPr lang="en-US" smtClean="0">
                <a:latin typeface="Aptos" panose="020B0004020202020204" pitchFamily="34" charset="0"/>
              </a:rPr>
              <a:t>‹#›</a:t>
            </a:fld>
            <a:endParaRPr lang="en-US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69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9F2D4C33-E834-184F-A85B-4B1A7D742F82}" type="datetimeFigureOut">
              <a:rPr lang="en-US" smtClean="0"/>
              <a:pPr/>
              <a:t>5/3/26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CEEA2CD3-FB95-D94F-9F04-F9F995EAB8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3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77446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r>
              <a:rPr lang="en-US"/>
              <a:t>This work addresses a fundamental but under-observed problem in power systems: </a:t>
            </a:r>
            <a:r>
              <a:rPr lang="en-US" i="1"/>
              <a:t>time trust</a:t>
            </a:r>
            <a:r>
              <a:rPr lang="en-US"/>
              <a:t>.</a:t>
            </a:r>
            <a:endParaRPr lang="en-US" b="0">
              <a:latin typeface="Aptos Light" panose="020B0004020202020204" pitchFamily="34" charset="0"/>
              <a:ea typeface="Aptos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75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Emphasize that time is not just a parameter—it is a </a:t>
            </a:r>
            <a:r>
              <a:rPr lang="en-US" b="1"/>
              <a:t>dependency layer for everything else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289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Sets up inevitability of error → need for monitoring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36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Emphasize: systems are </a:t>
            </a:r>
            <a:r>
              <a:rPr lang="en-US" i="1"/>
              <a:t>precise but brittle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2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slide transitions from physics to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18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OpenSAMPL</a:t>
            </a:r>
            <a:r>
              <a:rPr lang="en-US"/>
              <a:t> provides observability for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1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25-P07743 - Edited by Laddy Fields&#10;&#10;Drone Mission - Aerial view of ORNL's east Campus Quad facing southwest.&#10;&#10;This image has been reviewed by an ORNL Releasing Official and is approved for public release, May 19, 2025.">
            <a:extLst>
              <a:ext uri="{FF2B5EF4-FFF2-40B4-BE49-F238E27FC236}">
                <a16:creationId xmlns:a16="http://schemas.microsoft.com/office/drawing/2014/main" id="{01F17512-BEEB-E940-3B9F-9FDBDB212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199385" cy="519938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  <a:ea typeface="Aptos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713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 (Text size no larger than 36pt)</a:t>
            </a:r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B0004020202020204" pitchFamily="34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D47623-818A-705B-B821-F058B0BC9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9A2CD0-329A-AD66-9E82-A1DB6C6F93A4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CD3442-F157-B130-4C8C-C1C6563CA624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Shape&#10;&#10;AI-generated content may be incorrect.">
              <a:extLst>
                <a:ext uri="{FF2B5EF4-FFF2-40B4-BE49-F238E27FC236}">
                  <a16:creationId xmlns:a16="http://schemas.microsoft.com/office/drawing/2014/main" id="{442A6DA9-8C3C-81D4-6B8A-D16A90DD9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411557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240965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172851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08273-EAF5-86C7-7DA1-4B3A63FA40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8AC23A-F6F3-1406-A41C-A53D3176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990C39-D2EB-2C24-D563-540A447C898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550189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106746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54A7-39D8-F93F-8AB5-8AFDA80ABC3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33C006-27BF-E46C-6464-DF2AED8EF3C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2DE149-7914-DD03-AF2A-717A4DBC4C42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563E755-9A43-BCF9-FC26-D2B9312D44A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34581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00835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0EDE83FF-6880-0C2B-F666-A52972148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8CEEB1B0-74A1-A9A5-0E01-2E2E2380F2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B1FC136-726A-E90A-AA01-55CC4CA7F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01445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A8FB3702-489D-7133-5029-0EED83D742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A472ABD6-D4AF-51A3-D274-EB02E1F7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9B2846D9-98D8-E207-8370-E81B28729B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7" name="Text Placeholder 212">
            <a:extLst>
              <a:ext uri="{FF2B5EF4-FFF2-40B4-BE49-F238E27FC236}">
                <a16:creationId xmlns:a16="http://schemas.microsoft.com/office/drawing/2014/main" id="{5A4E93FB-938D-13A6-A78B-46943641C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98188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6819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 (Text size no larger than 36pt)</a:t>
            </a:r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BE50A6-F625-0BB9-2DA3-BD2A1D5A1C99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6153C1-920A-60DA-AB29-D732EC8AD9DD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4" name="Picture 3" descr="Shape&#10;&#10;AI-generated content may be incorrect.">
              <a:extLst>
                <a:ext uri="{FF2B5EF4-FFF2-40B4-BE49-F238E27FC236}">
                  <a16:creationId xmlns:a16="http://schemas.microsoft.com/office/drawing/2014/main" id="{2B8A78FF-CBBF-0925-0C04-834044AF1A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  <p:sp>
        <p:nvSpPr>
          <p:cNvPr id="5" name="Subtitle 2">
            <a:extLst>
              <a:ext uri="{FF2B5EF4-FFF2-40B4-BE49-F238E27FC236}">
                <a16:creationId xmlns:a16="http://schemas.microsoft.com/office/drawing/2014/main" id="{9461967E-4A3D-99FD-12D2-D204FBEBAF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362030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B6C3CAB0-9F19-5F7D-262F-075849CDF9D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F6D66F89-B82D-509A-9415-1271514F009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5B2950D5-5445-9250-7264-D5F1C7CFF621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00EE450A-4A48-CD8F-195B-EFA7253FE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6D24BE53-367A-F7EE-4A10-86C720DD94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C5AB6D40-14EE-39E1-1C1E-DD4771CAD9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652793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62FE7C8B-D853-CA32-F02A-E0E431FE2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25985483-66E5-0277-9E8E-8234D001A48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E1C6DB72-7F04-7416-51DB-F05F0035A59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D0DEB0A1-96DC-E93B-DFED-C24D86572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1A9B287A-BCA2-477B-B96F-5895AA3949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058C8352-E125-59CC-3CDA-4422103AE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96653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4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2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8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6ACBB2B-C7F0-E810-9B2C-BD70D1820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6146"/>
            <a:ext cx="1744662" cy="1485900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A5AB8117-0D0B-F4A2-5D9D-8D07A61536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43624"/>
            <a:ext cx="1744662" cy="1485900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69DCCB0-CA4C-C341-313C-4C6AB851C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12370"/>
            <a:ext cx="1744662" cy="1485900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783067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mage Series Col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6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accent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FD3A4D06-1EC0-67D1-BF1F-4A91D1E34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  <a:solidFill>
            <a:schemeClr val="tx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664967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mage Series Col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68099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26F353B8-FF4B-42ED-1CE7-EDC4F7EF61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8099" y="3012831"/>
            <a:ext cx="2658427" cy="656942"/>
          </a:xfrm>
          <a:solidFill>
            <a:schemeClr val="tx2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6E81FCDA-4DA3-AB4A-5D95-88A3FEFC3A2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68099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3F669257-B949-89C3-AFAB-C056282DB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099" y="5507582"/>
            <a:ext cx="2658427" cy="656942"/>
          </a:xfrm>
          <a:solidFill>
            <a:schemeClr val="accent5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13D2DA25-934B-21FF-2966-29EF546C48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66787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7D533C8-B6CD-B35B-9678-CFA2D4FF71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787" y="3012831"/>
            <a:ext cx="2658427" cy="656942"/>
          </a:xfrm>
          <a:solidFill>
            <a:schemeClr val="accent3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FFFA52E8-8238-7D32-74C3-C442340BACD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66787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EAA931B9-F65E-5FA9-1A52-F298BEA03A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66787" y="5507582"/>
            <a:ext cx="2658427" cy="656942"/>
          </a:xfrm>
          <a:solidFill>
            <a:schemeClr val="accent4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1" name="Picture Placeholder 360">
            <a:extLst>
              <a:ext uri="{FF2B5EF4-FFF2-40B4-BE49-F238E27FC236}">
                <a16:creationId xmlns:a16="http://schemas.microsoft.com/office/drawing/2014/main" id="{E2163388-A63C-577D-E1F5-098DA5ECC0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65474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A354D75-2850-EFEF-9B6E-16282EFCDE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65474" y="3012831"/>
            <a:ext cx="2658427" cy="656942"/>
          </a:xfrm>
          <a:solidFill>
            <a:schemeClr val="accent6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3" name="Picture Placeholder 360">
            <a:extLst>
              <a:ext uri="{FF2B5EF4-FFF2-40B4-BE49-F238E27FC236}">
                <a16:creationId xmlns:a16="http://schemas.microsoft.com/office/drawing/2014/main" id="{FBABECBC-CDDA-6887-FB75-25BC231CEC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65474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A63FF33-3432-1D2E-53DE-B6F0895069F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474" y="5507582"/>
            <a:ext cx="2658427" cy="656942"/>
          </a:xfrm>
          <a:solidFill>
            <a:schemeClr val="tx1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8581818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0445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0079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09584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09218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81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7640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6077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05711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3416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" name="Picture Placeholder 360">
            <a:extLst>
              <a:ext uri="{FF2B5EF4-FFF2-40B4-BE49-F238E27FC236}">
                <a16:creationId xmlns:a16="http://schemas.microsoft.com/office/drawing/2014/main" id="{50C0265D-4C37-A6EB-018A-088C3665D7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0079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71DB7C-B77B-BA2F-D42D-E70799E1CF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09713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54228786-C065-7CF8-8C9C-C9622BDB5F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9218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03BA11-280F-ED2F-8FE5-AD08B0D448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8852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D0FFE670-33BD-AB72-DB9E-26A7E5785E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3078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6FD3033-3412-943B-9B60-3555F20EAC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07274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D90F4C59-A65F-7802-34A6-70D69C5041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205711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34846F9-F8EB-3656-08DF-03E1A00CD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5345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9694CBBD-6AE6-ADDC-80FB-FDFA2458BCB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1034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DB0CCF3-7E0B-FACF-F244-CCF6EC2D93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03050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793375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6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43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910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907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4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71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38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435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202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99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7" name="Picture Placeholder 360">
            <a:extLst>
              <a:ext uri="{FF2B5EF4-FFF2-40B4-BE49-F238E27FC236}">
                <a16:creationId xmlns:a16="http://schemas.microsoft.com/office/drawing/2014/main" id="{7EDA5855-F73F-935A-1566-720D38EC07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96325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CA7A6897-50BB-69EA-CE0D-8428224909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95959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9" name="Picture Placeholder 360">
            <a:extLst>
              <a:ext uri="{FF2B5EF4-FFF2-40B4-BE49-F238E27FC236}">
                <a16:creationId xmlns:a16="http://schemas.microsoft.com/office/drawing/2014/main" id="{D09EF4CE-B526-1CEA-9EDD-34A61A70EE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371993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93FC27B-1624-B783-DF96-5521C31FB6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71627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1" name="Picture Placeholder 360">
            <a:extLst>
              <a:ext uri="{FF2B5EF4-FFF2-40B4-BE49-F238E27FC236}">
                <a16:creationId xmlns:a16="http://schemas.microsoft.com/office/drawing/2014/main" id="{5A8BA158-C0D0-7A81-D0D2-8428A63A3D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71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D4BA50-34B9-66B8-EAF5-82AF534969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67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3" name="Picture Placeholder 360">
            <a:extLst>
              <a:ext uri="{FF2B5EF4-FFF2-40B4-BE49-F238E27FC236}">
                <a16:creationId xmlns:a16="http://schemas.microsoft.com/office/drawing/2014/main" id="{9764F327-567A-B4BD-324B-5E6E4A38AE8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9935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1407771-83D8-01C3-0563-CE45ADD67E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31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5" name="Picture Placeholder 360">
            <a:extLst>
              <a:ext uri="{FF2B5EF4-FFF2-40B4-BE49-F238E27FC236}">
                <a16:creationId xmlns:a16="http://schemas.microsoft.com/office/drawing/2014/main" id="{053F6908-A1A4-51D5-C068-74AE8BBE85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699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159B219-D993-9F5C-A25E-2717041313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695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7" name="Picture Placeholder 360">
            <a:extLst>
              <a:ext uri="{FF2B5EF4-FFF2-40B4-BE49-F238E27FC236}">
                <a16:creationId xmlns:a16="http://schemas.microsoft.com/office/drawing/2014/main" id="{3B1CFCF1-1BBA-A77B-07C5-CE89C6D37D8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3463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924D5DB3-FDA3-34E1-683B-AF880C6B56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59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9" name="Picture Placeholder 360">
            <a:extLst>
              <a:ext uri="{FF2B5EF4-FFF2-40B4-BE49-F238E27FC236}">
                <a16:creationId xmlns:a16="http://schemas.microsoft.com/office/drawing/2014/main" id="{CD18FDA3-0BAD-70CF-4A1C-E0AC365F43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0227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C7D472D-B446-D4C9-7FEA-8337576DA47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23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41" name="Picture Placeholder 360">
            <a:extLst>
              <a:ext uri="{FF2B5EF4-FFF2-40B4-BE49-F238E27FC236}">
                <a16:creationId xmlns:a16="http://schemas.microsoft.com/office/drawing/2014/main" id="{00CD14FC-B345-724A-1702-9ECB7309E7B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698785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A39A6918-941C-CFDA-46B7-7B3F5821B2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98419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43" name="Picture Placeholder 360">
            <a:extLst>
              <a:ext uri="{FF2B5EF4-FFF2-40B4-BE49-F238E27FC236}">
                <a16:creationId xmlns:a16="http://schemas.microsoft.com/office/drawing/2014/main" id="{13F06704-FC82-77D6-CD12-259FDE55A8D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374453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DAE33098-4EF0-1E1A-7F23-76F0D50AA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74087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3864884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23-P05692: Jaimee edited &#10;&#10;Drone Mission - Aerial of ORNL East Campus facing west. May 9, 2023.&#10;">
            <a:extLst>
              <a:ext uri="{FF2B5EF4-FFF2-40B4-BE49-F238E27FC236}">
                <a16:creationId xmlns:a16="http://schemas.microsoft.com/office/drawing/2014/main" id="{29026065-7CE6-26BF-5E11-E2573F33E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89" b="20607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88" y="2258209"/>
            <a:ext cx="12081224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37" y="2922742"/>
            <a:ext cx="12063127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PLACE CONTENT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78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Hexa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 +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25-P08154: Drone Mission - Aerial of sunrise over ORNL east campus, April 3, 2023.  &#10;&#10;Electronic Reference Image – For more images in this series, please contact, creativeservices@ornl.gov&#10;This image has been reviewed by an ORNL Releasing Official and is approved for public release, January 4, 2023.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94" t="5003" r="5511" b="5003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215596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</p:grpSp>
      <p:sp>
        <p:nvSpPr>
          <p:cNvPr id="2" name="Title 7">
            <a:extLst>
              <a:ext uri="{FF2B5EF4-FFF2-40B4-BE49-F238E27FC236}">
                <a16:creationId xmlns:a16="http://schemas.microsoft.com/office/drawing/2014/main" id="{DAE593DB-8ADA-2B81-0837-94D520E63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Keep up with ORNL’s latest scientific discoveries, economic impacts, and solutions for energy and national security</a:t>
            </a:r>
          </a:p>
        </p:txBody>
      </p:sp>
    </p:spTree>
    <p:extLst>
      <p:ext uri="{BB962C8B-B14F-4D97-AF65-F5344CB8AC3E}">
        <p14:creationId xmlns:p14="http://schemas.microsoft.com/office/powerpoint/2010/main" val="287337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2EFFC1-8D00-2422-39D7-701FD30A5CDF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7F60E2-2A56-9EB3-6B56-9299A963E1A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10" name="Picture 9" descr="Text&#10;&#10;AI-generated content may be incorrect.">
              <a:extLst>
                <a:ext uri="{FF2B5EF4-FFF2-40B4-BE49-F238E27FC236}">
                  <a16:creationId xmlns:a16="http://schemas.microsoft.com/office/drawing/2014/main" id="{E05B343D-85E7-C42A-D96E-37A8AB109C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133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BD199E-AAB8-C86C-7065-B0DAAC996DDA}"/>
              </a:ext>
            </a:extLst>
          </p:cNvPr>
          <p:cNvGrpSpPr/>
          <p:nvPr userDrawn="1"/>
        </p:nvGrpSpPr>
        <p:grpSpPr>
          <a:xfrm>
            <a:off x="4217981" y="6109219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197F97-DD05-46DC-A43C-9A85A489A4DD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8" name="Picture 7" descr="Text&#10;&#10;AI-generated content may be incorrect.">
              <a:extLst>
                <a:ext uri="{FF2B5EF4-FFF2-40B4-BE49-F238E27FC236}">
                  <a16:creationId xmlns:a16="http://schemas.microsoft.com/office/drawing/2014/main" id="{CCDFDBFA-B5E9-EA5B-FE47-B868EED9A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15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481958"/>
            <a:ext cx="5843239" cy="389164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8EA40F8-43C7-91B8-DB7E-DDD5E2408A38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52F9E3-A27C-53E8-B52E-49794F69B0D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Text&#10;&#10;AI-generated content may be incorrect.">
              <a:extLst>
                <a:ext uri="{FF2B5EF4-FFF2-40B4-BE49-F238E27FC236}">
                  <a16:creationId xmlns:a16="http://schemas.microsoft.com/office/drawing/2014/main" id="{DB53C206-3DA3-C765-EB66-A35BBF7054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881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 Text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Presentation Title: Best Title Option for Longer Presentation Titles (Text Size no larger than 36pt and no smaller than 20pt)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8B2AD18-B7D9-77F5-D220-3EDA560B2C83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E0B571-503C-1E4E-4585-513FD2198B27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9" name="Picture 8" descr="Text&#10;&#10;AI-generated content may be incorrect.">
              <a:extLst>
                <a:ext uri="{FF2B5EF4-FFF2-40B4-BE49-F238E27FC236}">
                  <a16:creationId xmlns:a16="http://schemas.microsoft.com/office/drawing/2014/main" id="{2FD5B24E-06B1-CD75-BC26-A89AA432F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9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492432" cy="406182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90023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59A002-CFDF-58EF-945F-28E943618A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7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Hexagon Cu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55420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Stacked 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6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i="0" smtClean="0">
                <a:solidFill>
                  <a:schemeClr val="bg2"/>
                </a:solidFill>
                <a:latin typeface="+mn-lt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 i="0">
              <a:solidFill>
                <a:schemeClr val="bg2"/>
              </a:solidFill>
              <a:latin typeface="+mn-lt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>
                <a:solidFill>
                  <a:schemeClr val="bg2"/>
                </a:solidFill>
                <a:latin typeface="Aptos Light" panose="020B0004020202020204" pitchFamily="34" charset="0"/>
                <a:ea typeface="Aptos" panose="02000000000000000000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E8AFC4-0CE6-E93B-9E8C-DB368BD3C3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1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939" r:id="rId2"/>
    <p:sldLayoutId id="2147483896" r:id="rId3"/>
    <p:sldLayoutId id="2147483927" r:id="rId4"/>
    <p:sldLayoutId id="2147483941" r:id="rId5"/>
    <p:sldLayoutId id="2147483832" r:id="rId6"/>
    <p:sldLayoutId id="2147483894" r:id="rId7"/>
    <p:sldLayoutId id="2147483829" r:id="rId8"/>
    <p:sldLayoutId id="2147483897" r:id="rId9"/>
    <p:sldLayoutId id="2147483833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834" r:id="rId16"/>
    <p:sldLayoutId id="2147483940" r:id="rId17"/>
    <p:sldLayoutId id="2147483835" r:id="rId18"/>
    <p:sldLayoutId id="2147483928" r:id="rId19"/>
    <p:sldLayoutId id="2147483906" r:id="rId20"/>
    <p:sldLayoutId id="2147483905" r:id="rId21"/>
    <p:sldLayoutId id="2147483937" r:id="rId22"/>
    <p:sldLayoutId id="2147483947" r:id="rId23"/>
    <p:sldLayoutId id="2147483948" r:id="rId24"/>
    <p:sldLayoutId id="2147483951" r:id="rId25"/>
    <p:sldLayoutId id="2147483949" r:id="rId26"/>
    <p:sldLayoutId id="2147483959" r:id="rId27"/>
    <p:sldLayoutId id="2147483861" r:id="rId28"/>
    <p:sldLayoutId id="2147483958" r:id="rId29"/>
    <p:sldLayoutId id="2147483849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+mj-lt"/>
          <a:ea typeface="Aptos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None/>
        <a:defRPr sz="22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RNL/OpenSAMPL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ornl.github.io/OpenSAMPL/" TargetMode="External"/><Relationship Id="rId4" Type="http://schemas.openxmlformats.org/officeDocument/2006/relationships/hyperlink" Target="https://pypi.org/project/opensamp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18B1F-BFB1-CC50-2580-E2ADE95FF0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err="1"/>
              <a:t>OpenSAMPL</a:t>
            </a:r>
            <a:r>
              <a:rPr lang="en-US"/>
              <a:t> – Timing Measurement and Assurance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3AA3E-CA79-A928-3E5C-72DD8F594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0AB052-C5ED-4604-BB32-C7CFB36540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June 1-4, 2026 | IEEE SGSMA Santiago, Chile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69892-B8FD-9314-2137-FD44D1A12A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Joshua N. Grant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4AE62E-70C2-2BB8-D0AC-19F2732450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ORNL</a:t>
            </a:r>
          </a:p>
        </p:txBody>
      </p:sp>
    </p:spTree>
    <p:extLst>
      <p:ext uri="{BB962C8B-B14F-4D97-AF65-F5344CB8AC3E}">
        <p14:creationId xmlns:p14="http://schemas.microsoft.com/office/powerpoint/2010/main" val="425199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B12FC-03EE-9654-BF93-49ADDEF35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Standardized Data Ingestion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FD288-C74F-DBC7-1C16-F1DB8BFB4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5"/>
            <a:ext cx="4957952" cy="4061829"/>
          </a:xfrm>
        </p:spPr>
        <p:txBody>
          <a:bodyPr/>
          <a:lstStyle/>
          <a:p>
            <a:r>
              <a:rPr lang="en-US"/>
              <a:t>Customizable Near Real-Time Data Collection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Supports</a:t>
            </a:r>
          </a:p>
          <a:p>
            <a:pPr marL="971550" lvl="1" indent="-285750"/>
            <a:r>
              <a:rPr lang="en-US"/>
              <a:t>GNSS clocks</a:t>
            </a:r>
          </a:p>
          <a:p>
            <a:pPr marL="971550" lvl="1" indent="-285750"/>
            <a:r>
              <a:rPr lang="en-US"/>
              <a:t>PTP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Interfaces:</a:t>
            </a:r>
          </a:p>
          <a:p>
            <a:pPr marL="971550" lvl="1" indent="-285750"/>
            <a:r>
              <a:rPr lang="en-US"/>
              <a:t>APIs</a:t>
            </a:r>
          </a:p>
          <a:p>
            <a:pPr marL="971550" lvl="1" indent="-285750"/>
            <a:r>
              <a:rPr lang="en-US"/>
              <a:t>SNMP</a:t>
            </a:r>
          </a:p>
          <a:p>
            <a:pPr marL="971550" lvl="1" indent="-285750"/>
            <a:r>
              <a:rPr lang="en-US"/>
              <a:t>File Ingestion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Extensible via plugins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4E03A35-B9B8-F19E-FAD6-57A67D71F9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9038356"/>
              </p:ext>
            </p:extLst>
          </p:nvPr>
        </p:nvGraphicFramePr>
        <p:xfrm>
          <a:off x="3749308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4445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20984-A766-335E-0B7D-51239C198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Synthetic Data Capability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552C65-AE43-9F86-9054-8EBF6C9E6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005" y="859020"/>
            <a:ext cx="8868697" cy="537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42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8015-BE45-5CB2-0409-9BD708980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Analytics &amp; Alerting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3BC1C-696C-F2A7-1B02-869876FEF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5"/>
            <a:ext cx="5781308" cy="4061829"/>
          </a:xfrm>
        </p:spPr>
        <p:txBody>
          <a:bodyPr/>
          <a:lstStyle/>
          <a:p>
            <a:r>
              <a:rPr lang="en-US" b="1" dirty="0"/>
              <a:t>Time Anomaly Detection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Powered by Grafana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Detect:</a:t>
            </a:r>
          </a:p>
          <a:p>
            <a:pPr marL="971550" lvl="1" indent="-285750"/>
            <a:r>
              <a:rPr lang="en-US" dirty="0"/>
              <a:t>Offset thresholds</a:t>
            </a:r>
          </a:p>
          <a:p>
            <a:pPr marL="971550" lvl="1" indent="-285750"/>
            <a:r>
              <a:rPr lang="en-US" dirty="0"/>
              <a:t>Drift rates</a:t>
            </a:r>
          </a:p>
          <a:p>
            <a:pPr marL="971550" lvl="1" indent="-285750"/>
            <a:r>
              <a:rPr lang="en-US" dirty="0"/>
              <a:t>Cross-device divergence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Continuous monitoring of:</a:t>
            </a:r>
          </a:p>
          <a:p>
            <a:pPr marL="971550" lvl="1" indent="-285750"/>
            <a:r>
              <a:rPr lang="en-US" dirty="0"/>
              <a:t>Clock health</a:t>
            </a:r>
          </a:p>
          <a:p>
            <a:pPr marL="971550" lvl="1" indent="-285750"/>
            <a:r>
              <a:rPr lang="en-US" dirty="0"/>
              <a:t>Synchronization integrity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05A2E2-AF37-EA05-C5AB-800225762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916" y="1825625"/>
            <a:ext cx="7772400" cy="364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44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50A5F-1A73-201A-DC14-95C855B71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Visualization &amp; Situational Awareness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07FE9-CBD8-AE12-AD3A-ABF39D2D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5"/>
            <a:ext cx="3949539" cy="406182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Time-series plots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Geospatial mapping of clocks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Real-time alerts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1096CE-7164-6A95-13C2-85C8ECD98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231" y="1721737"/>
            <a:ext cx="7772400" cy="416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43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B4065-373E-387B-7E6A-79EEE0388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Design Principles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91BFBC-A6B3-2AF4-544E-F5E0CBD4A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284" y="772592"/>
            <a:ext cx="9929163" cy="580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26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7C5B6-7BD6-651C-15DE-904B8186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Scenario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50E91-3CCF-79D9-CD00-E51F8EA19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251523"/>
            <a:ext cx="4281059" cy="4635932"/>
          </a:xfrm>
        </p:spPr>
        <p:txBody>
          <a:bodyPr/>
          <a:lstStyle/>
          <a:p>
            <a:r>
              <a:rPr lang="en-US" b="1" dirty="0"/>
              <a:t>Example: Detecting GNSS Degradation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substations show:</a:t>
            </a:r>
          </a:p>
          <a:p>
            <a:pPr marL="971550" lvl="1" indent="-285750"/>
            <a:r>
              <a:rPr lang="en-US" dirty="0"/>
              <a:t>Reduced signal quality</a:t>
            </a:r>
          </a:p>
          <a:p>
            <a:pPr marL="971550" lvl="1" indent="-285750"/>
            <a:r>
              <a:rPr lang="en-US" dirty="0"/>
              <a:t>Increasing drift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OpenSAMPL</a:t>
            </a:r>
            <a:r>
              <a:rPr lang="en-US" dirty="0"/>
              <a:t>:</a:t>
            </a:r>
          </a:p>
          <a:p>
            <a:pPr marL="971550" lvl="1" indent="-285750"/>
            <a:r>
              <a:rPr lang="en-US" dirty="0"/>
              <a:t>Flags anomaly</a:t>
            </a:r>
          </a:p>
          <a:p>
            <a:pPr marL="971550" lvl="1" indent="-285750"/>
            <a:r>
              <a:rPr lang="en-US" dirty="0"/>
              <a:t>Triggers alerts</a:t>
            </a:r>
          </a:p>
          <a:p>
            <a:pPr marL="971550" lvl="1" indent="-285750"/>
            <a:r>
              <a:rPr lang="en-US" dirty="0"/>
              <a:t>Enables action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5F696B-1A2F-B2E2-E906-3F4E626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8606" y="1587194"/>
            <a:ext cx="8593394" cy="497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83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EEEF4A-124A-719A-9B2B-A484B6FD6F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230"/>
          <a:stretch>
            <a:fillRect/>
          </a:stretch>
        </p:blipFill>
        <p:spPr>
          <a:xfrm>
            <a:off x="914400" y="388156"/>
            <a:ext cx="10658168" cy="5727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2E3EB5-AFEC-0FFA-5879-6A8F1A422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Impact</a:t>
            </a:r>
          </a:p>
        </p:txBody>
      </p:sp>
    </p:spTree>
    <p:extLst>
      <p:ext uri="{BB962C8B-B14F-4D97-AF65-F5344CB8AC3E}">
        <p14:creationId xmlns:p14="http://schemas.microsoft.com/office/powerpoint/2010/main" val="3651088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40F54-B5A3-DE31-8A63-B7076B95B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Limitations &amp; Challenges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8CEA61-95CF-14A9-D54B-CD7FAD4BD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A182BE-4C98-6919-F0C3-E9F9F49EF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45" y="1118473"/>
            <a:ext cx="11181735" cy="509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2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02E67-1DF2-154A-F4CE-0F4447506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Work and Directions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FF3ED9-F850-0C60-8621-970E8FDA3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47836D-94EB-CCBA-C8E2-E35B02498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76" y="1251522"/>
            <a:ext cx="11299722" cy="491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01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06C92-661C-C85A-01DE-09ADB6E5F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53A31-162E-A66A-CB8F-87DE5A428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6"/>
            <a:ext cx="3806046" cy="239241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Timing is mission-critical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Accuracy alone is insufficient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OpenSAMPL</a:t>
            </a:r>
            <a:r>
              <a:rPr lang="en-US" dirty="0"/>
              <a:t> enables:</a:t>
            </a:r>
          </a:p>
          <a:p>
            <a:pPr marL="971550" lvl="1" indent="-285750"/>
            <a:r>
              <a:rPr lang="en-US" dirty="0"/>
              <a:t>Observability</a:t>
            </a:r>
          </a:p>
          <a:p>
            <a:pPr marL="971550" lvl="1" indent="-285750"/>
            <a:r>
              <a:rPr lang="en-US" dirty="0"/>
              <a:t>Assurance</a:t>
            </a:r>
          </a:p>
          <a:p>
            <a:pPr marL="971550" lvl="1" indent="-285750"/>
            <a:r>
              <a:rPr lang="en-US" dirty="0"/>
              <a:t>Action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D1D0AD-D1D5-FB5E-6EA6-DA86469AE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6081" y="0"/>
            <a:ext cx="637036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CEEB73-D4E8-094A-AAEB-910C207854A7}"/>
              </a:ext>
            </a:extLst>
          </p:cNvPr>
          <p:cNvSpPr txBox="1"/>
          <p:nvPr/>
        </p:nvSpPr>
        <p:spPr>
          <a:xfrm>
            <a:off x="314692" y="4630994"/>
            <a:ext cx="43095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https://github.com/ORNL/OpenSAMPL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https://pypi.org/project/opensampl/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https://ornl.github.io/OpenSAMPL/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8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88AAD4-85F0-CAB0-C000-D8B4847A5C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91"/>
          <a:stretch>
            <a:fillRect/>
          </a:stretch>
        </p:blipFill>
        <p:spPr>
          <a:xfrm>
            <a:off x="4667573" y="643597"/>
            <a:ext cx="7524427" cy="55708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851900-8023-C8C9-B2AB-20F55F722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Motivation: Why Time Matters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443EE-A7BD-C01C-83A9-0C4D756BD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091381"/>
            <a:ext cx="4352881" cy="4796073"/>
          </a:xfrm>
        </p:spPr>
        <p:txBody>
          <a:bodyPr/>
          <a:lstStyle/>
          <a:p>
            <a:r>
              <a:rPr lang="en-US" b="1"/>
              <a:t>Time is Critical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Grid operations depend on </a:t>
            </a:r>
            <a:r>
              <a:rPr lang="en-US" b="1"/>
              <a:t>precise, shared time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Microseconds can determine:</a:t>
            </a:r>
          </a:p>
          <a:p>
            <a:pPr marL="971550" lvl="1" indent="-285750"/>
            <a:r>
              <a:rPr lang="en-US"/>
              <a:t>Stability vs failure</a:t>
            </a:r>
          </a:p>
          <a:p>
            <a:pPr marL="971550" lvl="1" indent="-285750"/>
            <a:r>
              <a:rPr lang="en-US"/>
              <a:t>Accurate vs misleading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Synchronization underpins:</a:t>
            </a:r>
          </a:p>
          <a:p>
            <a:pPr marL="971550" lvl="1" indent="-285750"/>
            <a:r>
              <a:rPr lang="en-US"/>
              <a:t>PMUs</a:t>
            </a:r>
          </a:p>
          <a:p>
            <a:pPr marL="971550" lvl="1" indent="-285750"/>
            <a:r>
              <a:rPr lang="en-US"/>
              <a:t>Protection systems</a:t>
            </a:r>
          </a:p>
          <a:p>
            <a:pPr marL="971550" lvl="1" indent="-285750"/>
            <a:r>
              <a:rPr lang="en-US"/>
              <a:t>Event reconstruction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57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B4815C-993B-21A6-07F0-6C2901472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922069"/>
            <a:ext cx="7772400" cy="55708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189EBD-3108-BD1C-ED4B-F9D8E593E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Fundamental Concept: Clocks are Imperfect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54161-2340-126A-611E-6163B9214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3" y="1251523"/>
            <a:ext cx="4104908" cy="4635932"/>
          </a:xfrm>
        </p:spPr>
        <p:txBody>
          <a:bodyPr/>
          <a:lstStyle/>
          <a:p>
            <a:r>
              <a:rPr lang="en-US" b="1"/>
              <a:t>Clocks Always Drift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Every clock has</a:t>
            </a:r>
          </a:p>
          <a:p>
            <a:pPr marL="971550" lvl="1" indent="-285750"/>
            <a:r>
              <a:rPr lang="en-US"/>
              <a:t>Drift (frequency error)</a:t>
            </a:r>
          </a:p>
          <a:p>
            <a:pPr marL="971550" lvl="1" indent="-285750"/>
            <a:r>
              <a:rPr lang="en-US"/>
              <a:t>Offset (time error)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Even synchronized clocks diverge without correction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Influenced by:</a:t>
            </a:r>
          </a:p>
          <a:p>
            <a:pPr marL="971550" lvl="1" indent="-285750"/>
            <a:r>
              <a:rPr lang="en-US"/>
              <a:t>Temperature</a:t>
            </a:r>
          </a:p>
          <a:p>
            <a:pPr marL="971550" lvl="1" indent="-285750"/>
            <a:r>
              <a:rPr lang="en-US"/>
              <a:t>Hardware aging</a:t>
            </a:r>
          </a:p>
          <a:p>
            <a:pPr marL="971550" lvl="1" indent="-285750"/>
            <a:r>
              <a:rPr lang="en-US"/>
              <a:t>Network conditions</a:t>
            </a:r>
          </a:p>
        </p:txBody>
      </p:sp>
    </p:spTree>
    <p:extLst>
      <p:ext uri="{BB962C8B-B14F-4D97-AF65-F5344CB8AC3E}">
        <p14:creationId xmlns:p14="http://schemas.microsoft.com/office/powerpoint/2010/main" val="1501065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BB09C-2023-7913-15A2-A52A3F821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Real-World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9ED90-3FAB-487A-B258-BF455777A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251523"/>
            <a:ext cx="3932843" cy="4635932"/>
          </a:xfrm>
        </p:spPr>
        <p:txBody>
          <a:bodyPr/>
          <a:lstStyle/>
          <a:p>
            <a:r>
              <a:rPr lang="en-US" b="1" dirty="0"/>
              <a:t>Modern Timing Systems Are Fragile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GNSS dependency is vulnerable:</a:t>
            </a:r>
          </a:p>
          <a:p>
            <a:pPr marL="971550" lvl="1" indent="-285750"/>
            <a:r>
              <a:rPr lang="en-US" dirty="0"/>
              <a:t>Jamming</a:t>
            </a:r>
          </a:p>
          <a:p>
            <a:pPr marL="971550" lvl="1" indent="-285750"/>
            <a:r>
              <a:rPr lang="en-US" dirty="0"/>
              <a:t>Spoofing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Networking timing (PTP):</a:t>
            </a:r>
          </a:p>
          <a:p>
            <a:pPr marL="971550" lvl="1" indent="-285750"/>
            <a:r>
              <a:rPr lang="en-US" dirty="0"/>
              <a:t>Packet delay variation</a:t>
            </a:r>
          </a:p>
          <a:p>
            <a:pPr marL="971550" lvl="1" indent="-285750"/>
            <a:r>
              <a:rPr lang="en-US" dirty="0"/>
              <a:t>Asymmetry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Oscillator holdover drift can accumulate quickly</a:t>
            </a:r>
          </a:p>
          <a:p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E44F83-19BE-9976-6E7E-351E27B66901}"/>
              </a:ext>
            </a:extLst>
          </p:cNvPr>
          <p:cNvSpPr txBox="1"/>
          <p:nvPr/>
        </p:nvSpPr>
        <p:spPr>
          <a:xfrm>
            <a:off x="3048000" y="30501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AAE81C6-E99B-8F7A-702C-921373DD4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735" y="711345"/>
            <a:ext cx="7772400" cy="517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34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DA6A05-8011-9FB5-2701-F739EA60C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427" b="3315"/>
          <a:stretch>
            <a:fillRect/>
          </a:stretch>
        </p:blipFill>
        <p:spPr>
          <a:xfrm>
            <a:off x="973395" y="1133536"/>
            <a:ext cx="9864212" cy="5247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F82321-0D87-F5DE-22F7-8A91F9095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Operational Challenges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258C85-58AA-F587-6233-B4AA3EA7D927}"/>
              </a:ext>
            </a:extLst>
          </p:cNvPr>
          <p:cNvSpPr txBox="1"/>
          <p:nvPr/>
        </p:nvSpPr>
        <p:spPr>
          <a:xfrm>
            <a:off x="3048000" y="30501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31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DE82E-9B96-B5B3-5856-66C683734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Accuracy ≠ Assurance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49CC8B-CD27-A8B4-4797-6A6E9CF69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820" y="961544"/>
            <a:ext cx="9783037" cy="567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06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482E35-9EF5-6AD2-D91B-CB924E81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76" y="619290"/>
            <a:ext cx="10905014" cy="55722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879CB4-E570-9E13-14AB-3DF4A3FED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Gap: No Continuous Timing Assurance</a:t>
            </a:r>
          </a:p>
        </p:txBody>
      </p:sp>
    </p:spTree>
    <p:extLst>
      <p:ext uri="{BB962C8B-B14F-4D97-AF65-F5344CB8AC3E}">
        <p14:creationId xmlns:p14="http://schemas.microsoft.com/office/powerpoint/2010/main" val="3020081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0B4C8-C41C-0710-2946-00B633824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Introducing </a:t>
            </a:r>
            <a:r>
              <a:rPr lang="en-US" err="1"/>
              <a:t>OpenSAMPL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E026D-C633-0738-8FE0-E736906C6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Open-source Python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Unified platform for:</a:t>
            </a:r>
          </a:p>
          <a:p>
            <a:pPr marL="971550" lvl="1" indent="-285750"/>
            <a:r>
              <a:rPr lang="en-US"/>
              <a:t>Ingesting timing data</a:t>
            </a:r>
          </a:p>
          <a:p>
            <a:pPr marL="971550" lvl="1" indent="-285750"/>
            <a:r>
              <a:rPr lang="en-US"/>
              <a:t>Analyzing synchronization</a:t>
            </a:r>
          </a:p>
          <a:p>
            <a:pPr marL="971550" lvl="1" indent="-285750"/>
            <a:r>
              <a:rPr lang="en-US"/>
              <a:t>Visualizing system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Vendor agnostic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A000E4-BD09-8858-8F82-DC76B17F4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449" y="0"/>
            <a:ext cx="7005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0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FB5E74-8095-21A3-8BCE-CBF26C993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322" y="652718"/>
            <a:ext cx="7160821" cy="6140403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38F549-6618-E01C-D4D2-7FE56BAB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886397"/>
          </a:xfrm>
        </p:spPr>
        <p:txBody>
          <a:bodyPr wrap="square" anchor="t">
            <a:normAutofit/>
          </a:bodyPr>
          <a:lstStyle/>
          <a:p>
            <a:r>
              <a:rPr lang="en-US" err="1"/>
              <a:t>OpenSAMPL</a:t>
            </a:r>
            <a:r>
              <a:rPr lang="en-US"/>
              <a:t> Architecture</a:t>
            </a:r>
          </a:p>
        </p:txBody>
      </p:sp>
    </p:spTree>
    <p:extLst>
      <p:ext uri="{BB962C8B-B14F-4D97-AF65-F5344CB8AC3E}">
        <p14:creationId xmlns:p14="http://schemas.microsoft.com/office/powerpoint/2010/main" val="2989799361"/>
      </p:ext>
    </p:extLst>
  </p:cSld>
  <p:clrMapOvr>
    <a:masterClrMapping/>
  </p:clrMapOvr>
</p:sld>
</file>

<file path=ppt/theme/theme1.xml><?xml version="1.0" encoding="utf-8"?>
<a:theme xmlns:a="http://schemas.openxmlformats.org/drawingml/2006/main" name="ORNL Presentation">
  <a:themeElements>
    <a:clrScheme name="ORNL Color TEST">
      <a:dk1>
        <a:srgbClr val="373A36"/>
      </a:dk1>
      <a:lt1>
        <a:srgbClr val="FFFFFF"/>
      </a:lt1>
      <a:dk2>
        <a:srgbClr val="00662C"/>
      </a:dk2>
      <a:lt2>
        <a:srgbClr val="DBDCDB"/>
      </a:lt2>
      <a:accent1>
        <a:srgbClr val="00454D"/>
      </a:accent1>
      <a:accent2>
        <a:srgbClr val="006BA6"/>
      </a:accent2>
      <a:accent3>
        <a:srgbClr val="00B38F"/>
      </a:accent3>
      <a:accent4>
        <a:srgbClr val="7DBA00"/>
      </a:accent4>
      <a:accent5>
        <a:srgbClr val="FF9E1B"/>
      </a:accent5>
      <a:accent6>
        <a:srgbClr val="B50093"/>
      </a:accent6>
      <a:hlink>
        <a:srgbClr val="00BDB5"/>
      </a:hlink>
      <a:folHlink>
        <a:srgbClr val="00662C"/>
      </a:folHlink>
    </a:clrScheme>
    <a:fontScheme name="aptos only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 Green">
      <a:srgbClr val="00662C"/>
    </a:custClr>
    <a:custClr name="Hale Navy">
      <a:srgbClr val="00454D"/>
    </a:custClr>
    <a:custClr name="Graphite">
      <a:srgbClr val="DBDCDB"/>
    </a:custClr>
    <a:custClr name="Polar">
      <a:srgbClr val="FFFFFF"/>
    </a:custClr>
    <a:custClr name="Dark Matter">
      <a:srgbClr val="373A36"/>
    </a:custClr>
    <a:custClr name="Energy">
      <a:srgbClr val="7DBA00"/>
    </a:custClr>
    <a:custClr name="Mist">
      <a:srgbClr val="8BFEBF"/>
    </a:custClr>
    <a:custClr name="Biome">
      <a:srgbClr val="00B38F"/>
    </a:custClr>
    <a:custClr name="Aqua">
      <a:srgbClr val="00BDB5"/>
    </a:custClr>
    <a:custClr name="Infinity">
      <a:srgbClr val="006BA6"/>
    </a:custClr>
    <a:custClr name="Hydro">
      <a:srgbClr val="005776"/>
    </a:custClr>
    <a:custClr name="Forge">
      <a:srgbClr val="FF9E1B"/>
    </a:custClr>
    <a:custClr name="Spark">
      <a:srgbClr val="FE5000"/>
    </a:custClr>
    <a:custClr name="Plasma">
      <a:srgbClr val="B50094"/>
    </a:custClr>
    <a:custClr name="Pulsar">
      <a:srgbClr val="4E008E"/>
    </a:custClr>
  </a:custClrLst>
  <a:extLst>
    <a:ext uri="{05A4C25C-085E-4340-85A3-A5531E510DB2}">
      <thm15:themeFamily xmlns:thm15="http://schemas.microsoft.com/office/thememl/2012/main" name="ORNL-Presentation-16x9-Template" id="{7046AE06-9846-7E4F-8310-1A5182779058}" vid="{9FE858FF-43F1-DB4C-AB9C-425F4E62A3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b3dbd43-4c4b-4544-9f8a-0553f9f5f25e}" enabled="0" method="" siteId="{db3dbd43-4c4b-4544-9f8a-0553f9f5f25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ORNL Presentation</Template>
  <TotalTime>1</TotalTime>
  <Words>370</Words>
  <Application>Microsoft Macintosh PowerPoint</Application>
  <PresentationFormat>Widescreen</PresentationFormat>
  <Paragraphs>108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Light</vt:lpstr>
      <vt:lpstr>Arial</vt:lpstr>
      <vt:lpstr>ORNL Presentation</vt:lpstr>
      <vt:lpstr>OpenSAMPL – Timing Measurement and Assurance</vt:lpstr>
      <vt:lpstr>Motivation: Why Time Matters </vt:lpstr>
      <vt:lpstr>Fundamental Concept: Clocks are Imperfect</vt:lpstr>
      <vt:lpstr>The Real-World Problem</vt:lpstr>
      <vt:lpstr>Operational Challenges</vt:lpstr>
      <vt:lpstr>Accuracy ≠ Assurance</vt:lpstr>
      <vt:lpstr>The Gap: No Continuous Timing Assurance</vt:lpstr>
      <vt:lpstr>Introducing OpenSAMPL</vt:lpstr>
      <vt:lpstr>OpenSAMPL Architecture</vt:lpstr>
      <vt:lpstr>Standardized Data Ingestion</vt:lpstr>
      <vt:lpstr>Synthetic Data Capability</vt:lpstr>
      <vt:lpstr>Analytics &amp; Alerting</vt:lpstr>
      <vt:lpstr>Visualization &amp; Situational Awareness</vt:lpstr>
      <vt:lpstr>Key Design Principles</vt:lpstr>
      <vt:lpstr>Example Scenario</vt:lpstr>
      <vt:lpstr>Impact</vt:lpstr>
      <vt:lpstr>Limitations &amp; Challenges</vt:lpstr>
      <vt:lpstr>Future Work and Directions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Grant, Josh</dc:creator>
  <cp:keywords/>
  <dc:description/>
  <cp:lastModifiedBy>Grant, Josh</cp:lastModifiedBy>
  <cp:revision>1</cp:revision>
  <dcterms:created xsi:type="dcterms:W3CDTF">2026-03-30T12:39:32Z</dcterms:created>
  <dcterms:modified xsi:type="dcterms:W3CDTF">2026-05-03T17:50:29Z</dcterms:modified>
  <cp:category/>
</cp:coreProperties>
</file>